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5"/>
  </p:notesMasterIdLst>
  <p:sldIdLst>
    <p:sldId id="256" r:id="rId2"/>
    <p:sldId id="337" r:id="rId3"/>
    <p:sldId id="355" r:id="rId4"/>
    <p:sldId id="809" r:id="rId5"/>
    <p:sldId id="810" r:id="rId6"/>
    <p:sldId id="811" r:id="rId7"/>
    <p:sldId id="812" r:id="rId8"/>
    <p:sldId id="336" r:id="rId9"/>
    <p:sldId id="335" r:id="rId10"/>
    <p:sldId id="338" r:id="rId11"/>
    <p:sldId id="433" r:id="rId12"/>
    <p:sldId id="434" r:id="rId13"/>
    <p:sldId id="423" r:id="rId14"/>
    <p:sldId id="436" r:id="rId15"/>
    <p:sldId id="437" r:id="rId16"/>
    <p:sldId id="597" r:id="rId17"/>
    <p:sldId id="345" r:id="rId18"/>
    <p:sldId id="638" r:id="rId19"/>
    <p:sldId id="639" r:id="rId20"/>
    <p:sldId id="640" r:id="rId21"/>
    <p:sldId id="641" r:id="rId22"/>
    <p:sldId id="347" r:id="rId23"/>
    <p:sldId id="800" r:id="rId24"/>
    <p:sldId id="348" r:id="rId25"/>
    <p:sldId id="354" r:id="rId26"/>
    <p:sldId id="813" r:id="rId27"/>
    <p:sldId id="814" r:id="rId28"/>
    <p:sldId id="815" r:id="rId29"/>
    <p:sldId id="816" r:id="rId30"/>
    <p:sldId id="817" r:id="rId31"/>
    <p:sldId id="818" r:id="rId32"/>
    <p:sldId id="819" r:id="rId33"/>
    <p:sldId id="820" r:id="rId34"/>
    <p:sldId id="821" r:id="rId35"/>
    <p:sldId id="822" r:id="rId36"/>
    <p:sldId id="823" r:id="rId37"/>
    <p:sldId id="824" r:id="rId38"/>
    <p:sldId id="825" r:id="rId39"/>
    <p:sldId id="826" r:id="rId40"/>
    <p:sldId id="827" r:id="rId41"/>
    <p:sldId id="828" r:id="rId42"/>
    <p:sldId id="829" r:id="rId43"/>
    <p:sldId id="830" r:id="rId44"/>
    <p:sldId id="831" r:id="rId45"/>
    <p:sldId id="832" r:id="rId46"/>
    <p:sldId id="833" r:id="rId47"/>
    <p:sldId id="834" r:id="rId48"/>
    <p:sldId id="835" r:id="rId49"/>
    <p:sldId id="836" r:id="rId50"/>
    <p:sldId id="837" r:id="rId51"/>
    <p:sldId id="838" r:id="rId52"/>
    <p:sldId id="839" r:id="rId53"/>
    <p:sldId id="840" r:id="rId54"/>
    <p:sldId id="841" r:id="rId55"/>
    <p:sldId id="842" r:id="rId56"/>
    <p:sldId id="843" r:id="rId57"/>
    <p:sldId id="844" r:id="rId58"/>
    <p:sldId id="845" r:id="rId59"/>
    <p:sldId id="846" r:id="rId60"/>
    <p:sldId id="847" r:id="rId61"/>
    <p:sldId id="848" r:id="rId62"/>
    <p:sldId id="849" r:id="rId63"/>
    <p:sldId id="850" r:id="rId64"/>
    <p:sldId id="851" r:id="rId65"/>
    <p:sldId id="852" r:id="rId66"/>
    <p:sldId id="853" r:id="rId67"/>
    <p:sldId id="854" r:id="rId68"/>
    <p:sldId id="855" r:id="rId69"/>
    <p:sldId id="856" r:id="rId70"/>
    <p:sldId id="857" r:id="rId71"/>
    <p:sldId id="858" r:id="rId72"/>
    <p:sldId id="859" r:id="rId73"/>
    <p:sldId id="860" r:id="rId74"/>
    <p:sldId id="861" r:id="rId75"/>
    <p:sldId id="862" r:id="rId76"/>
    <p:sldId id="863" r:id="rId77"/>
    <p:sldId id="864" r:id="rId78"/>
    <p:sldId id="865" r:id="rId79"/>
    <p:sldId id="866" r:id="rId80"/>
    <p:sldId id="867" r:id="rId81"/>
    <p:sldId id="868" r:id="rId82"/>
    <p:sldId id="869" r:id="rId83"/>
    <p:sldId id="870" r:id="rId84"/>
    <p:sldId id="871" r:id="rId85"/>
    <p:sldId id="872" r:id="rId86"/>
    <p:sldId id="873" r:id="rId87"/>
    <p:sldId id="874" r:id="rId88"/>
    <p:sldId id="875" r:id="rId89"/>
    <p:sldId id="876" r:id="rId90"/>
    <p:sldId id="877" r:id="rId91"/>
    <p:sldId id="878" r:id="rId92"/>
    <p:sldId id="879" r:id="rId93"/>
    <p:sldId id="880" r:id="rId94"/>
    <p:sldId id="881" r:id="rId95"/>
    <p:sldId id="882" r:id="rId96"/>
    <p:sldId id="883" r:id="rId97"/>
    <p:sldId id="884" r:id="rId98"/>
    <p:sldId id="885" r:id="rId99"/>
    <p:sldId id="886" r:id="rId100"/>
    <p:sldId id="887" r:id="rId101"/>
    <p:sldId id="888" r:id="rId102"/>
    <p:sldId id="889" r:id="rId103"/>
    <p:sldId id="890" r:id="rId104"/>
    <p:sldId id="891" r:id="rId105"/>
    <p:sldId id="892" r:id="rId106"/>
    <p:sldId id="893" r:id="rId107"/>
    <p:sldId id="894" r:id="rId108"/>
    <p:sldId id="895" r:id="rId109"/>
    <p:sldId id="896" r:id="rId110"/>
    <p:sldId id="897" r:id="rId111"/>
    <p:sldId id="898" r:id="rId112"/>
    <p:sldId id="899" r:id="rId113"/>
    <p:sldId id="900" r:id="rId114"/>
    <p:sldId id="901" r:id="rId115"/>
    <p:sldId id="902" r:id="rId116"/>
    <p:sldId id="903" r:id="rId117"/>
    <p:sldId id="904" r:id="rId118"/>
    <p:sldId id="905" r:id="rId119"/>
    <p:sldId id="906" r:id="rId120"/>
    <p:sldId id="907" r:id="rId121"/>
    <p:sldId id="908" r:id="rId122"/>
    <p:sldId id="909" r:id="rId123"/>
    <p:sldId id="910" r:id="rId124"/>
    <p:sldId id="911" r:id="rId125"/>
    <p:sldId id="912" r:id="rId126"/>
    <p:sldId id="913" r:id="rId127"/>
    <p:sldId id="914" r:id="rId128"/>
    <p:sldId id="915" r:id="rId129"/>
    <p:sldId id="916" r:id="rId130"/>
    <p:sldId id="917" r:id="rId131"/>
    <p:sldId id="918" r:id="rId132"/>
    <p:sldId id="919" r:id="rId133"/>
    <p:sldId id="920" r:id="rId134"/>
    <p:sldId id="921" r:id="rId135"/>
    <p:sldId id="922" r:id="rId136"/>
    <p:sldId id="923" r:id="rId137"/>
    <p:sldId id="924" r:id="rId138"/>
    <p:sldId id="925" r:id="rId139"/>
    <p:sldId id="926" r:id="rId140"/>
    <p:sldId id="927" r:id="rId141"/>
    <p:sldId id="928" r:id="rId142"/>
    <p:sldId id="929" r:id="rId143"/>
    <p:sldId id="930" r:id="rId144"/>
    <p:sldId id="931" r:id="rId145"/>
    <p:sldId id="932" r:id="rId146"/>
    <p:sldId id="933" r:id="rId147"/>
    <p:sldId id="934" r:id="rId148"/>
    <p:sldId id="935" r:id="rId149"/>
    <p:sldId id="936" r:id="rId150"/>
    <p:sldId id="937" r:id="rId151"/>
    <p:sldId id="938" r:id="rId152"/>
    <p:sldId id="939" r:id="rId153"/>
    <p:sldId id="940" r:id="rId154"/>
    <p:sldId id="941" r:id="rId155"/>
    <p:sldId id="942" r:id="rId156"/>
    <p:sldId id="943" r:id="rId157"/>
    <p:sldId id="944" r:id="rId158"/>
    <p:sldId id="945" r:id="rId159"/>
    <p:sldId id="946" r:id="rId160"/>
    <p:sldId id="947" r:id="rId161"/>
    <p:sldId id="948" r:id="rId162"/>
    <p:sldId id="949" r:id="rId163"/>
    <p:sldId id="801" r:id="rId164"/>
    <p:sldId id="802" r:id="rId165"/>
    <p:sldId id="803" r:id="rId166"/>
    <p:sldId id="804" r:id="rId167"/>
    <p:sldId id="805" r:id="rId168"/>
    <p:sldId id="806" r:id="rId169"/>
    <p:sldId id="807" r:id="rId170"/>
    <p:sldId id="808" r:id="rId171"/>
    <p:sldId id="655" r:id="rId172"/>
    <p:sldId id="664" r:id="rId173"/>
    <p:sldId id="339" r:id="rId174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E6FA6"/>
    <a:srgbClr val="969696"/>
    <a:srgbClr val="5BA7AD"/>
    <a:srgbClr val="D8BBA8"/>
    <a:srgbClr val="DB8E63"/>
    <a:srgbClr val="BB75BD"/>
    <a:srgbClr val="60619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32" autoAdjust="0"/>
    <p:restoredTop sz="96433" autoAdjust="0"/>
  </p:normalViewPr>
  <p:slideViewPr>
    <p:cSldViewPr>
      <p:cViewPr varScale="1">
        <p:scale>
          <a:sx n="108" d="100"/>
          <a:sy n="108" d="100"/>
        </p:scale>
        <p:origin x="20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viewProps" Target="viewProps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ableStyles" Target="tableStyle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presProps" Target="presProps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540063093452E-2"/>
                  <c:y val="-0.4282505526140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40-462D-B298-8BBD2208CC97}"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540-462D-B298-8BBD2208CC97}"/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40-462D-B298-8BBD2208CC97}"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540-462D-B298-8BBD2208CC97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40-462D-B298-8BBD2208CC97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40-462D-B298-8BBD2208CC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</c:v>
                </c:pt>
                <c:pt idx="1">
                  <c:v>2021 год план</c:v>
                </c:pt>
                <c:pt idx="2">
                  <c:v>2021 год ожидаемое</c:v>
                </c:pt>
                <c:pt idx="3">
                  <c:v>2021 год факт предварительно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182</c:v>
                </c:pt>
                <c:pt idx="1">
                  <c:v>190.995</c:v>
                </c:pt>
                <c:pt idx="2">
                  <c:v>183.10599999999999</c:v>
                </c:pt>
                <c:pt idx="3">
                  <c:v>183.708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40-462D-B298-8BBD2208C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0650088"/>
        <c:axId val="410651264"/>
        <c:axId val="0"/>
      </c:bar3DChart>
      <c:catAx>
        <c:axId val="410650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51264"/>
        <c:crosses val="autoZero"/>
        <c:auto val="1"/>
        <c:lblAlgn val="ctr"/>
        <c:lblOffset val="100"/>
        <c:noMultiLvlLbl val="0"/>
      </c:catAx>
      <c:valAx>
        <c:axId val="410651264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50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9793-4003-9591-B2000F7264F7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9793-4003-9591-B2000F7264F7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9793-4003-9591-B2000F7264F7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9793-4003-9591-B2000F7264F7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9793-4003-9591-B2000F7264F7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9793-4003-9591-B2000F7264F7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9793-4003-9591-B2000F7264F7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9793-4003-9591-B2000F7264F7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9793-4003-9591-B2000F7264F7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9793-4003-9591-B2000F7264F7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9793-4003-9591-B2000F7264F7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fld id="{A532FB48-7182-403F-97B2-986CA352A5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793-4003-9591-B2000F7264F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6AFCA57-9CEE-488E-A787-95FD53503C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793-4003-9591-B2000F7264F7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1458.8</c:v>
                </c:pt>
                <c:pt idx="1">
                  <c:v>78.84</c:v>
                </c:pt>
                <c:pt idx="2">
                  <c:v>815.4</c:v>
                </c:pt>
                <c:pt idx="3">
                  <c:v>1378.8</c:v>
                </c:pt>
                <c:pt idx="4">
                  <c:v>21.8</c:v>
                </c:pt>
                <c:pt idx="5">
                  <c:v>4269.5</c:v>
                </c:pt>
                <c:pt idx="6">
                  <c:v>530.20000000000005</c:v>
                </c:pt>
                <c:pt idx="7">
                  <c:v>203.3</c:v>
                </c:pt>
                <c:pt idx="8">
                  <c:v>263.8</c:v>
                </c:pt>
                <c:pt idx="9">
                  <c:v>70.400000000000006</c:v>
                </c:pt>
                <c:pt idx="10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793-4003-9591-B2000F726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11E-2"/>
                  <c:y val="-0.40126275916589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50-455C-8C44-E34DE452EBAC}"/>
                </c:ext>
              </c:extLst>
            </c:dLbl>
            <c:dLbl>
              <c:idx val="1"/>
              <c:layout>
                <c:manualLayout>
                  <c:x val="1.4595989853671503E-2"/>
                  <c:y val="-0.39867984017101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A50-455C-8C44-E34DE452EBAC}"/>
                </c:ext>
              </c:extLst>
            </c:dLbl>
            <c:dLbl>
              <c:idx val="2"/>
              <c:layout>
                <c:manualLayout>
                  <c:x val="1.8172046304304714E-2"/>
                  <c:y val="-0.429804494902865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78853543791084"/>
                      <c:h val="7.0243631933616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A50-455C-8C44-E34DE452EBAC}"/>
                </c:ext>
              </c:extLst>
            </c:dLbl>
            <c:dLbl>
              <c:idx val="3"/>
              <c:layout>
                <c:manualLayout>
                  <c:x val="2.0539514301110885E-2"/>
                  <c:y val="-0.437876155522949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657112864925699E-2"/>
                      <c:h val="7.3284481800872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50-455C-8C44-E34DE452EBAC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50-455C-8C44-E34DE452EBAC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50-455C-8C44-E34DE452EB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</c:v>
                </c:pt>
                <c:pt idx="1">
                  <c:v>2021 год план</c:v>
                </c:pt>
                <c:pt idx="2">
                  <c:v>2021 год ожидаемое</c:v>
                </c:pt>
                <c:pt idx="3">
                  <c:v>2021 год факт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63289.1</c:v>
                </c:pt>
                <c:pt idx="1">
                  <c:v>65465.3</c:v>
                </c:pt>
                <c:pt idx="2">
                  <c:v>71495</c:v>
                </c:pt>
                <c:pt idx="3">
                  <c:v>75815.3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50-455C-8C44-E34DE452E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0645384"/>
        <c:axId val="410647736"/>
        <c:axId val="0"/>
      </c:bar3DChart>
      <c:catAx>
        <c:axId val="410645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47736"/>
        <c:crosses val="autoZero"/>
        <c:auto val="1"/>
        <c:lblAlgn val="ctr"/>
        <c:lblOffset val="100"/>
        <c:noMultiLvlLbl val="0"/>
      </c:catAx>
      <c:valAx>
        <c:axId val="410647736"/>
        <c:scaling>
          <c:orientation val="minMax"/>
          <c:max val="80000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45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612042510681527E-2"/>
                  <c:y val="-0.263502405982668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AD-4278-A3F9-667CF1139F20}"/>
                </c:ext>
              </c:extLst>
            </c:dLbl>
            <c:dLbl>
              <c:idx val="1"/>
              <c:layout>
                <c:manualLayout>
                  <c:x val="1.5937545540370152E-2"/>
                  <c:y val="-0.34330647289190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AD-4278-A3F9-667CF1139F20}"/>
                </c:ext>
              </c:extLst>
            </c:dLbl>
            <c:dLbl>
              <c:idx val="2"/>
              <c:layout>
                <c:manualLayout>
                  <c:x val="1.7774208468766435E-2"/>
                  <c:y val="-0.27459796133762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AD-4278-A3F9-667CF1139F20}"/>
                </c:ext>
              </c:extLst>
            </c:dLbl>
            <c:dLbl>
              <c:idx val="3"/>
              <c:layout>
                <c:manualLayout>
                  <c:x val="1.0524577543766275E-2"/>
                  <c:y val="-0.383067896969781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AD-4278-A3F9-667CF1139F20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AD-4278-A3F9-667CF1139F20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4AD-4278-A3F9-667CF1139F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</c:v>
                </c:pt>
                <c:pt idx="1">
                  <c:v>2021 год план</c:v>
                </c:pt>
                <c:pt idx="2">
                  <c:v>2021 год   ожидаемое</c:v>
                </c:pt>
                <c:pt idx="3">
                  <c:v>2021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191</c:v>
                </c:pt>
                <c:pt idx="1">
                  <c:v>310</c:v>
                </c:pt>
                <c:pt idx="2">
                  <c:v>230</c:v>
                </c:pt>
                <c:pt idx="3">
                  <c:v>350.04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AD-4278-A3F9-667CF1139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0649696"/>
        <c:axId val="410646560"/>
        <c:axId val="0"/>
      </c:bar3DChart>
      <c:catAx>
        <c:axId val="410649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46560"/>
        <c:crosses val="autoZero"/>
        <c:auto val="1"/>
        <c:lblAlgn val="ctr"/>
        <c:lblOffset val="100"/>
        <c:noMultiLvlLbl val="0"/>
      </c:catAx>
      <c:valAx>
        <c:axId val="410646560"/>
        <c:scaling>
          <c:orientation val="minMax"/>
          <c:max val="45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496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DB-4213-B79B-EAD8EE3B35E1}"/>
                </c:ext>
              </c:extLst>
            </c:dLbl>
            <c:dLbl>
              <c:idx val="1"/>
              <c:layout>
                <c:manualLayout>
                  <c:x val="1.2995451591942819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DB-4213-B79B-EAD8EE3B35E1}"/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DB-4213-B79B-EAD8EE3B35E1}"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DB-4213-B79B-EAD8EE3B35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</c:v>
                </c:pt>
                <c:pt idx="1">
                  <c:v>2021 год план</c:v>
                </c:pt>
                <c:pt idx="2">
                  <c:v>2021 год ожидаемое</c:v>
                </c:pt>
                <c:pt idx="3">
                  <c:v>2021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44.34</c:v>
                </c:pt>
                <c:pt idx="1">
                  <c:v>44.61</c:v>
                </c:pt>
                <c:pt idx="2">
                  <c:v>45.23</c:v>
                </c:pt>
                <c:pt idx="3">
                  <c:v>46.08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DB-4213-B79B-EAD8EE3B3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0647344"/>
        <c:axId val="277602544"/>
        <c:axId val="0"/>
      </c:bar3DChart>
      <c:catAx>
        <c:axId val="41064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7602544"/>
        <c:crosses val="autoZero"/>
        <c:auto val="1"/>
        <c:lblAlgn val="ctr"/>
        <c:lblOffset val="100"/>
        <c:noMultiLvlLbl val="0"/>
      </c:catAx>
      <c:valAx>
        <c:axId val="277602544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064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67386021191803E-2"/>
          <c:y val="5.8915954814164152E-2"/>
          <c:w val="0.75592993584135315"/>
          <c:h val="0.8186640036060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1.3700846072062475E-17"/>
                  <c:y val="-1.8044213295388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A3-4D36-973C-EFE37177B87E}"/>
                </c:ext>
              </c:extLst>
            </c:dLbl>
            <c:dLbl>
              <c:idx val="1"/>
              <c:layout>
                <c:manualLayout>
                  <c:x val="-2.4691358024691357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3-4D36-973C-EFE37177B87E}"/>
                </c:ext>
              </c:extLst>
            </c:dLbl>
            <c:dLbl>
              <c:idx val="2"/>
              <c:layout>
                <c:manualLayout>
                  <c:x val="-1.851851851851851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A3-4D36-973C-EFE37177B87E}"/>
                </c:ext>
              </c:extLst>
            </c:dLbl>
            <c:dLbl>
              <c:idx val="3"/>
              <c:layout>
                <c:manualLayout>
                  <c:x val="-1.2345679012345678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9A3-4D36-973C-EFE37177B87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на 2021 год</c:v>
                </c:pt>
                <c:pt idx="2">
                  <c:v>Уточненный план на 2021 год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8598.2000000000007</c:v>
                </c:pt>
                <c:pt idx="1">
                  <c:v>8410.9</c:v>
                </c:pt>
                <c:pt idx="2">
                  <c:v>9192</c:v>
                </c:pt>
                <c:pt idx="3">
                  <c:v>9052.5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A3-4D36-973C-EFE37177B8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9A3-4D36-973C-EFE37177B87E}"/>
                </c:ext>
              </c:extLst>
            </c:dLbl>
            <c:dLbl>
              <c:idx val="1"/>
              <c:layout>
                <c:manualLayout>
                  <c:x val="2.3148148148148147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9A3-4D36-973C-EFE37177B87E}"/>
                </c:ext>
              </c:extLst>
            </c:dLbl>
            <c:dLbl>
              <c:idx val="2"/>
              <c:layout>
                <c:manualLayout>
                  <c:x val="3.3281377398744663E-2"/>
                  <c:y val="-4.5110533238470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9A3-4D36-973C-EFE37177B87E}"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9A3-4D36-973C-EFE37177B87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на 2021 год</c:v>
                </c:pt>
                <c:pt idx="2">
                  <c:v>Уточненный план на 2021 год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8139.5</c:v>
                </c:pt>
                <c:pt idx="1">
                  <c:v>8810.9</c:v>
                </c:pt>
                <c:pt idx="2">
                  <c:v>9987.7000000000007</c:v>
                </c:pt>
                <c:pt idx="3">
                  <c:v>9108.5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9A3-4D36-973C-EFE37177B87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75870477667937E-3"/>
                  <c:y val="-4.05515277729932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9A3-4D36-973C-EFE37177B87E}"/>
                </c:ext>
              </c:extLst>
            </c:dLbl>
            <c:dLbl>
              <c:idx val="1"/>
              <c:layout>
                <c:manualLayout>
                  <c:x val="5.7098765432098825E-2"/>
                  <c:y val="3.2489080160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9A3-4D36-973C-EFE37177B87E}"/>
                </c:ext>
              </c:extLst>
            </c:dLbl>
            <c:dLbl>
              <c:idx val="2"/>
              <c:layout>
                <c:manualLayout>
                  <c:x val="6.1728395061728392E-2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9A3-4D36-973C-EFE37177B87E}"/>
                </c:ext>
              </c:extLst>
            </c:dLbl>
            <c:dLbl>
              <c:idx val="3"/>
              <c:layout>
                <c:manualLayout>
                  <c:x val="2.4691358024691246E-2"/>
                  <c:y val="6.96212847695285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9A3-4D36-973C-EFE37177B87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на 2021 год</c:v>
                </c:pt>
                <c:pt idx="2">
                  <c:v>Уточненный план на 2021 год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458.70000000000073</c:v>
                </c:pt>
                <c:pt idx="1">
                  <c:v>-400</c:v>
                </c:pt>
                <c:pt idx="2">
                  <c:v>-795.70000000000073</c:v>
                </c:pt>
                <c:pt idx="3">
                  <c:v>-56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9A3-4D36-973C-EFE37177B87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9A3-4D36-973C-EFE37177B87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на 2021 год</c:v>
                </c:pt>
                <c:pt idx="2">
                  <c:v>Уточненный план на 2021 год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680.3</c:v>
                </c:pt>
                <c:pt idx="1">
                  <c:v>1927.9</c:v>
                </c:pt>
                <c:pt idx="2">
                  <c:v>1152.3</c:v>
                </c:pt>
                <c:pt idx="3">
                  <c:v>649.9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9A3-4D36-973C-EFE37177B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6788928"/>
        <c:axId val="476788536"/>
        <c:axId val="0"/>
      </c:bar3DChart>
      <c:catAx>
        <c:axId val="47678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6788536"/>
        <c:crossesAt val="0"/>
        <c:auto val="1"/>
        <c:lblAlgn val="ctr"/>
        <c:lblOffset val="100"/>
        <c:noMultiLvlLbl val="0"/>
      </c:catAx>
      <c:valAx>
        <c:axId val="476788536"/>
        <c:scaling>
          <c:orientation val="minMax"/>
          <c:max val="10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6788928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67B6-4C24-9D14-D0FCDA88367C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67B6-4C24-9D14-D0FCDA88367C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67B6-4C24-9D14-D0FCDA88367C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67B6-4C24-9D14-D0FCDA88367C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67B6-4C24-9D14-D0FCDA88367C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67B6-4C24-9D14-D0FCDA88367C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67B6-4C24-9D14-D0FCDA88367C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B6-4C24-9D14-D0FCDA88367C}"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7B6-4C24-9D14-D0FCDA88367C}"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B6-4C24-9D14-D0FCDA88367C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B6-4C24-9D14-D0FCDA88367C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B6-4C24-9D14-D0FCDA88367C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B6-4C24-9D14-D0FCDA88367C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B6-4C24-9D14-D0FCDA8836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1563.1</c:v>
                </c:pt>
                <c:pt idx="1">
                  <c:v>109.6</c:v>
                </c:pt>
                <c:pt idx="2">
                  <c:v>782.2</c:v>
                </c:pt>
                <c:pt idx="3" formatCode="#,##0.00">
                  <c:v>1583.3</c:v>
                </c:pt>
                <c:pt idx="4">
                  <c:v>547.79999999999995</c:v>
                </c:pt>
                <c:pt idx="5">
                  <c:v>215.5</c:v>
                </c:pt>
                <c:pt idx="6">
                  <c:v>498.1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B6-4C24-9D14-D0FCDA883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9D-48E1-8189-11E9E8C17E7F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9D-48E1-8189-11E9E8C17E7F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59D-48E1-8189-11E9E8C17E7F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1297.3</c:v>
                </c:pt>
                <c:pt idx="1">
                  <c:v>1362</c:v>
                </c:pt>
                <c:pt idx="2">
                  <c:v>1542.3</c:v>
                </c:pt>
                <c:pt idx="3">
                  <c:v>1563.1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9D-48E1-8189-11E9E8C17E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59D-48E1-8189-11E9E8C17E7F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59D-48E1-8189-11E9E8C17E7F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59D-48E1-8189-11E9E8C17E7F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100.7</c:v>
                </c:pt>
                <c:pt idx="1">
                  <c:v>107.5</c:v>
                </c:pt>
                <c:pt idx="2">
                  <c:v>107.5</c:v>
                </c:pt>
                <c:pt idx="3">
                  <c:v>109.6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9D-48E1-8189-11E9E8C17E7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59D-48E1-8189-11E9E8C17E7F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59D-48E1-8189-11E9E8C17E7F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59D-48E1-8189-11E9E8C17E7F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553.5</c:v>
                </c:pt>
                <c:pt idx="1">
                  <c:v>597.4</c:v>
                </c:pt>
                <c:pt idx="2">
                  <c:v>768</c:v>
                </c:pt>
                <c:pt idx="3">
                  <c:v>782.2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59D-48E1-8189-11E9E8C17E7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59D-48E1-8189-11E9E8C17E7F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59D-48E1-8189-11E9E8C17E7F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59D-48E1-8189-11E9E8C17E7F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1783.9</c:v>
                </c:pt>
                <c:pt idx="1">
                  <c:v>1826.5</c:v>
                </c:pt>
                <c:pt idx="2">
                  <c:v>1680.3</c:v>
                </c:pt>
                <c:pt idx="3">
                  <c:v>1583.3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59D-48E1-8189-11E9E8C17E7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59D-48E1-8189-11E9E8C17E7F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59D-48E1-8189-11E9E8C17E7F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59D-48E1-8189-11E9E8C17E7F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621.79999999999995</c:v>
                </c:pt>
                <c:pt idx="1">
                  <c:v>540.29999999999995</c:v>
                </c:pt>
                <c:pt idx="2">
                  <c:v>579.6</c:v>
                </c:pt>
                <c:pt idx="3">
                  <c:v>547.79999999999995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59D-48E1-8189-11E9E8C17E7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59D-48E1-8189-11E9E8C17E7F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59D-48E1-8189-11E9E8C17E7F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59D-48E1-8189-11E9E8C17E7F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191.2</c:v>
                </c:pt>
                <c:pt idx="1">
                  <c:v>359.1</c:v>
                </c:pt>
                <c:pt idx="2">
                  <c:v>210</c:v>
                </c:pt>
                <c:pt idx="3">
                  <c:v>215.5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259D-48E1-8189-11E9E8C17E7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59D-48E1-8189-11E9E8C17E7F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59D-48E1-8189-11E9E8C17E7F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59D-48E1-8189-11E9E8C17E7F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59D-48E1-8189-11E9E8C17E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261</c:v>
                </c:pt>
                <c:pt idx="1">
                  <c:v>41</c:v>
                </c:pt>
                <c:pt idx="2">
                  <c:v>491.6</c:v>
                </c:pt>
                <c:pt idx="3">
                  <c:v>498.1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259D-48E1-8189-11E9E8C17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6785008"/>
        <c:axId val="476789320"/>
        <c:axId val="0"/>
      </c:bar3DChart>
      <c:catAx>
        <c:axId val="476785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6789320"/>
        <c:crosses val="autoZero"/>
        <c:auto val="1"/>
        <c:lblAlgn val="ctr"/>
        <c:lblOffset val="100"/>
        <c:noMultiLvlLbl val="0"/>
      </c:catAx>
      <c:valAx>
        <c:axId val="47678932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678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098E-3"/>
                  <c:y val="-2.526673314271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F6-4786-AE25-B44B851CF019}"/>
                </c:ext>
              </c:extLst>
            </c:dLbl>
            <c:dLbl>
              <c:idx val="3"/>
              <c:layout>
                <c:manualLayout>
                  <c:x val="-3.0864197530865328E-3"/>
                  <c:y val="-1.5160039885627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F6-4786-AE25-B44B851CF019}"/>
                </c:ext>
              </c:extLst>
            </c:dLbl>
            <c:dLbl>
              <c:idx val="4"/>
              <c:layout>
                <c:manualLayout>
                  <c:x val="3.08641975308641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F6-4786-AE25-B44B851CF01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г.о.Реутов</c:v>
                </c:pt>
                <c:pt idx="3">
                  <c:v>г.о.Протвино</c:v>
                </c:pt>
                <c:pt idx="4">
                  <c:v>г.о. Химки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25485.4</c:v>
                </c:pt>
                <c:pt idx="1">
                  <c:v>28848</c:v>
                </c:pt>
                <c:pt idx="2">
                  <c:v>17299</c:v>
                </c:pt>
                <c:pt idx="3">
                  <c:v>25120</c:v>
                </c:pt>
                <c:pt idx="4">
                  <c:v>32734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F6-4786-AE25-B44B851CF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476789712"/>
        <c:axId val="476782264"/>
        <c:axId val="0"/>
      </c:bar3DChart>
      <c:catAx>
        <c:axId val="47678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6782264"/>
        <c:crosses val="autoZero"/>
        <c:auto val="1"/>
        <c:lblAlgn val="ctr"/>
        <c:lblOffset val="100"/>
        <c:noMultiLvlLbl val="0"/>
      </c:catAx>
      <c:valAx>
        <c:axId val="476782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6789712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25-48C7-9CF7-F4AF1474CD46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711,1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25-48C7-9CF7-F4AF1474CD46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25-48C7-9CF7-F4AF1474CD46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25-48C7-9CF7-F4AF1474CD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587.64499999999998</c:v>
                </c:pt>
                <c:pt idx="1">
                  <c:v>579.4</c:v>
                </c:pt>
                <c:pt idx="2">
                  <c:v>767.7</c:v>
                </c:pt>
                <c:pt idx="3">
                  <c:v>654.1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25-48C7-9CF7-F4AF1474CD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25-48C7-9CF7-F4AF1474CD46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25-48C7-9CF7-F4AF1474CD46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25-48C7-9CF7-F4AF1474CD46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625-48C7-9CF7-F4AF1474CD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3037.5120000000002</c:v>
                </c:pt>
                <c:pt idx="1">
                  <c:v>2997.7</c:v>
                </c:pt>
                <c:pt idx="2">
                  <c:v>2965.4</c:v>
                </c:pt>
                <c:pt idx="3">
                  <c:v>2946.2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625-48C7-9CF7-F4AF1474CD4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625-48C7-9CF7-F4AF1474CD46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625-48C7-9CF7-F4AF1474CD46}"/>
                </c:ext>
              </c:extLst>
            </c:dLbl>
            <c:dLbl>
              <c:idx val="2"/>
              <c:layout>
                <c:manualLayout>
                  <c:x val="1.3435539034296241E-2"/>
                  <c:y val="2.6298185498830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625-48C7-9CF7-F4AF1474CD46}"/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625-48C7-9CF7-F4AF1474CD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40.380000000000003</c:v>
                </c:pt>
                <c:pt idx="1">
                  <c:v>0</c:v>
                </c:pt>
                <c:pt idx="2">
                  <c:v>4.8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625-48C7-9CF7-F4AF1474CD4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 год исполнение</c:v>
                </c:pt>
                <c:pt idx="1">
                  <c:v>Утвержденный план 2021 года</c:v>
                </c:pt>
                <c:pt idx="2">
                  <c:v>Уточненный план 2021 года</c:v>
                </c:pt>
                <c:pt idx="3">
                  <c:v>2021 год исполнение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94</c:v>
                </c:pt>
                <c:pt idx="1">
                  <c:v>0</c:v>
                </c:pt>
                <c:pt idx="2">
                  <c:v>71.3</c:v>
                </c:pt>
                <c:pt idx="3">
                  <c:v>131.30000000000001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625-48C7-9CF7-F4AF1474CD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77601368"/>
        <c:axId val="476783440"/>
        <c:axId val="0"/>
      </c:bar3DChart>
      <c:catAx>
        <c:axId val="277601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76783440"/>
        <c:crosses val="autoZero"/>
        <c:auto val="1"/>
        <c:lblAlgn val="ctr"/>
        <c:lblOffset val="100"/>
        <c:noMultiLvlLbl val="0"/>
      </c:catAx>
      <c:valAx>
        <c:axId val="47678344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7601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741 895,9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4 243 318,6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132 142,1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250 745,9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53 673,9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147 747,9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370 516,0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1 000,0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1 195 547,4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131 560,7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760 563,4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20 525,6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40 821,4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(25,9%)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6 247,6 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(59,9%)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10 878,6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(82,8%)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215 580,6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58 488,6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3CC2BF65-3C13-475B-95B1-E820341B1B8B}">
      <dgm:prSet custT="1"/>
      <dgm:spPr/>
      <dgm:t>
        <a:bodyPr/>
        <a:lstStyle/>
        <a:p>
          <a:endParaRPr lang="ru-RU" sz="1200"/>
        </a:p>
      </dgm:t>
    </dgm:pt>
    <dgm:pt modelId="{811541A0-C6B5-4838-85A2-7014397C4EAD}" type="parTrans" cxnId="{3E7737F4-2648-46BE-BE25-477358A0D3F4}">
      <dgm:prSet/>
      <dgm:spPr/>
      <dgm:t>
        <a:bodyPr/>
        <a:lstStyle/>
        <a:p>
          <a:endParaRPr lang="ru-RU"/>
        </a:p>
      </dgm:t>
    </dgm:pt>
    <dgm:pt modelId="{3CE0730F-66A9-4EB0-BA68-3A98077F4E6C}" type="sibTrans" cxnId="{3E7737F4-2648-46BE-BE25-477358A0D3F4}">
      <dgm:prSet/>
      <dgm:spPr/>
      <dgm:t>
        <a:bodyPr/>
        <a:lstStyle/>
        <a:p>
          <a:endParaRPr lang="ru-RU"/>
        </a:p>
      </dgm:t>
    </dgm:pt>
    <dgm:pt modelId="{85E95F25-4ED5-4FC0-89E1-776CF5275665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828 241,2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E4B25-4450-4768-94DB-080C4EA76E55}" type="parTrans" cxnId="{C338C80D-EA9F-4E0D-BBD1-1047BA59CDD9}">
      <dgm:prSet/>
      <dgm:spPr/>
      <dgm:t>
        <a:bodyPr/>
        <a:lstStyle/>
        <a:p>
          <a:endParaRPr lang="ru-RU"/>
        </a:p>
      </dgm:t>
    </dgm:pt>
    <dgm:pt modelId="{9DD6C768-3F2A-435D-B02B-77ABF618BE01}" type="sibTrans" cxnId="{C338C80D-EA9F-4E0D-BBD1-1047BA59CDD9}">
      <dgm:prSet/>
      <dgm:spPr/>
      <dgm:t>
        <a:bodyPr/>
        <a:lstStyle/>
        <a:p>
          <a:endParaRPr lang="ru-RU"/>
        </a:p>
      </dgm:t>
    </dgm:pt>
    <dgm:pt modelId="{7F389A9C-6794-4015-9703-E0858CB2D7B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57 207,9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E6F98-4B1B-48A0-BFE0-6F55C30DBA95}" type="parTrans" cxnId="{6977AC1A-D86B-4152-816B-8E57EE9AA3EC}">
      <dgm:prSet/>
      <dgm:spPr/>
      <dgm:t>
        <a:bodyPr/>
        <a:lstStyle/>
        <a:p>
          <a:endParaRPr lang="ru-RU"/>
        </a:p>
      </dgm:t>
    </dgm:pt>
    <dgm:pt modelId="{96667279-1A3C-4A3F-BB7C-FA7484FD0A9F}" type="sibTrans" cxnId="{6977AC1A-D86B-4152-816B-8E57EE9AA3EC}">
      <dgm:prSet/>
      <dgm:spPr/>
      <dgm:t>
        <a:bodyPr/>
        <a:lstStyle/>
        <a:p>
          <a:endParaRPr lang="ru-RU"/>
        </a:p>
      </dgm:t>
    </dgm:pt>
    <dgm:pt modelId="{2506EE44-AF73-443B-80BB-6D7D3EC0C75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dirty="0"/>
        </a:p>
      </dgm:t>
    </dgm:pt>
    <dgm:pt modelId="{3C7EA8C7-EAD2-45A8-AA89-E04F9D87A3B7}" type="parTrans" cxnId="{A2A806E3-4460-42D7-8C5C-0BAD6B489F44}">
      <dgm:prSet/>
      <dgm:spPr/>
      <dgm:t>
        <a:bodyPr/>
        <a:lstStyle/>
        <a:p>
          <a:endParaRPr lang="ru-RU"/>
        </a:p>
      </dgm:t>
    </dgm:pt>
    <dgm:pt modelId="{FBBE34CE-3CFE-4A5A-836E-7CCD908F6477}" type="sibTrans" cxnId="{A2A806E3-4460-42D7-8C5C-0BAD6B489F44}">
      <dgm:prSet/>
      <dgm:spPr/>
      <dgm:t>
        <a:bodyPr/>
        <a:lstStyle/>
        <a:p>
          <a:endParaRPr lang="ru-RU"/>
        </a:p>
      </dgm:t>
    </dgm:pt>
    <dgm:pt modelId="{E77EAC18-8314-4EE7-BD2A-5963160E715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932-4C25-47A1-9815-CD0059E54F9C}" type="parTrans" cxnId="{8125AF75-4112-4FA9-9B98-4C32638A212F}">
      <dgm:prSet/>
      <dgm:spPr/>
      <dgm:t>
        <a:bodyPr/>
        <a:lstStyle/>
        <a:p>
          <a:endParaRPr lang="ru-RU"/>
        </a:p>
      </dgm:t>
    </dgm:pt>
    <dgm:pt modelId="{D8B98C41-3A9E-440A-A394-32927F7EF55C}" type="sibTrans" cxnId="{8125AF75-4112-4FA9-9B98-4C32638A212F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9" custScaleX="54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9" custScaleX="100081" custLinFactNeighborX="61" custLinFactNeighborY="-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9" custScaleX="100982" custLinFactNeighborX="1412" custLinFactNeighborY="-2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9" custLinFactNeighborX="676" custLinFactNeighborY="-4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9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9" custScaleX="53123" custScaleY="16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9" custScaleX="101887" custScaleY="169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0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0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1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2" presStyleCnt="19" custScaleX="53123" custScaleY="15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2" presStyleCnt="19" custScaleY="15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3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4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5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0FCAB7A3-CB1B-4115-844A-C950C152C0EB}" type="pres">
      <dgm:prSet presAssocID="{85E95F25-4ED5-4FC0-89E1-776CF5275665}" presName="linNode" presStyleCnt="0"/>
      <dgm:spPr/>
    </dgm:pt>
    <dgm:pt modelId="{81A16C7E-B794-4B0F-ABBB-49FB974D6385}" type="pres">
      <dgm:prSet presAssocID="{85E95F25-4ED5-4FC0-89E1-776CF5275665}" presName="parentShp" presStyleLbl="node1" presStyleIdx="16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ECA9B-CE53-4BD0-ADE6-B5DAC66628D7}" type="pres">
      <dgm:prSet presAssocID="{85E95F25-4ED5-4FC0-89E1-776CF5275665}" presName="childShp" presStyleLbl="bgAccFollowNode1" presStyleIdx="1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5297-D757-44A8-906D-8ABB46DC8675}" type="pres">
      <dgm:prSet presAssocID="{9DD6C768-3F2A-435D-B02B-77ABF618BE01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9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ED527-400C-405C-AF0F-D47AC4152C29}" type="pres">
      <dgm:prSet presAssocID="{D47320CE-2B2E-4EE0-AE4E-BBEDB681EBA4}" presName="spacing" presStyleCnt="0"/>
      <dgm:spPr/>
    </dgm:pt>
    <dgm:pt modelId="{DB948E1E-F73C-4B87-A087-CC0D9F2EC10E}" type="pres">
      <dgm:prSet presAssocID="{7F389A9C-6794-4015-9703-E0858CB2D7BF}" presName="linNode" presStyleCnt="0"/>
      <dgm:spPr/>
    </dgm:pt>
    <dgm:pt modelId="{9D22DAD2-1E9B-48A9-BEA2-875E0BC6F664}" type="pres">
      <dgm:prSet presAssocID="{7F389A9C-6794-4015-9703-E0858CB2D7BF}" presName="parentShp" presStyleLbl="node1" presStyleIdx="18" presStyleCnt="19" custScaleX="54475" custLinFactNeighborX="0" custLinFactNeighborY="1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0F909-74B7-429B-A644-2E748A66C542}" type="pres">
      <dgm:prSet presAssocID="{7F389A9C-6794-4015-9703-E0858CB2D7BF}" presName="childShp" presStyleLbl="bgAccFollowNode1" presStyleIdx="1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0AC187-E40A-49EE-905A-304A8368D2DF}" type="presOf" srcId="{3FBBBFDF-8A70-4024-92D9-BC032B964AB1}" destId="{E33EA90F-447E-4F76-B37B-7FD82A37B967}" srcOrd="0" destOrd="0" presId="urn:microsoft.com/office/officeart/2005/8/layout/vList6"/>
    <dgm:cxn modelId="{A2A806E3-4460-42D7-8C5C-0BAD6B489F44}" srcId="{85E95F25-4ED5-4FC0-89E1-776CF5275665}" destId="{2506EE44-AF73-443B-80BB-6D7D3EC0C754}" srcOrd="0" destOrd="0" parTransId="{3C7EA8C7-EAD2-45A8-AA89-E04F9D87A3B7}" sibTransId="{FBBE34CE-3CFE-4A5A-836E-7CCD908F6477}"/>
    <dgm:cxn modelId="{D5267C8F-A6A2-4057-BE37-E8B99588FC84}" type="presOf" srcId="{52957ACE-88C5-4CA9-85E1-89396917234B}" destId="{AAB11081-101E-41FF-B7B7-865D6B61DD85}" srcOrd="0" destOrd="0" presId="urn:microsoft.com/office/officeart/2005/8/layout/vList6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0CA1E5F6-6ABA-4462-AD70-716E3F89BCEC}" type="presOf" srcId="{9042EFF7-80AC-4BC9-B979-8FF9D67B1149}" destId="{D40B660F-B438-49B0-B30E-8D3E93DBBB86}" srcOrd="0" destOrd="0" presId="urn:microsoft.com/office/officeart/2005/8/layout/vList6"/>
    <dgm:cxn modelId="{83196C03-08CC-4CA2-B671-9DE4D50CF119}" type="presOf" srcId="{CA0FC13D-BDA9-4B84-8862-AD4538097B4E}" destId="{93408D8F-19D4-4E09-821E-A6B5FECD5777}" srcOrd="0" destOrd="0" presId="urn:microsoft.com/office/officeart/2005/8/layout/vList6"/>
    <dgm:cxn modelId="{EE17FD03-F638-4E0A-8AD5-F3BFD9D1D55A}" type="presOf" srcId="{BBB31A40-45FF-4721-9CCF-B736B97DE01A}" destId="{41E9F16E-2082-42A5-8541-3D27CBED19A5}" srcOrd="0" destOrd="0" presId="urn:microsoft.com/office/officeart/2005/8/layout/vList6"/>
    <dgm:cxn modelId="{8D29C44C-72B5-4035-9E80-0775436CC509}" srcId="{BEBF7754-E73D-4B37-8915-032C34913796}" destId="{EDB49135-924D-4410-864C-DC3B35CE6A0C}" srcOrd="12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80615DFD-A332-467E-9EEF-CC36D8558A00}" type="presOf" srcId="{E77EAC18-8314-4EE7-BD2A-5963160E7156}" destId="{7B80F909-74B7-429B-A644-2E748A66C542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AC969EE0-8B0D-4D50-803F-4F8F76BBF340}" type="presOf" srcId="{D35E82A9-ECE4-4C51-B367-6BC24FD0C449}" destId="{EF3E8D9B-4D5C-472B-B350-46FA45F038D6}" srcOrd="0" destOrd="0" presId="urn:microsoft.com/office/officeart/2005/8/layout/vList6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67C4EA92-CEFE-47EA-8B45-B8164A732089}" type="presOf" srcId="{7AEF409E-1059-4155-ABD2-808C91B953B3}" destId="{2746F9D5-A47B-460D-BFBA-9B05FD60A746}" srcOrd="0" destOrd="0" presId="urn:microsoft.com/office/officeart/2005/8/layout/vList6"/>
    <dgm:cxn modelId="{CED1B8C3-A8F7-4154-ABC6-3E62B6E36919}" type="presOf" srcId="{BFC63203-3AAE-4ED2-9DC6-2B4AE3C57542}" destId="{9658DE69-75B3-4F56-BFCB-25EE430959A6}" srcOrd="0" destOrd="0" presId="urn:microsoft.com/office/officeart/2005/8/layout/vList6"/>
    <dgm:cxn modelId="{DDE581ED-6FF6-4351-B8D9-0A90ED21B548}" type="presOf" srcId="{8F589BF4-A35B-45A9-9F98-0DEAB79857C3}" destId="{0FB3533A-8BBE-462E-B518-BE8FDBD01567}" srcOrd="0" destOrd="0" presId="urn:microsoft.com/office/officeart/2005/8/layout/vList6"/>
    <dgm:cxn modelId="{7461A016-46BA-42F2-B093-913183B27707}" type="presOf" srcId="{85E95F25-4ED5-4FC0-89E1-776CF5275665}" destId="{81A16C7E-B794-4B0F-ABBB-49FB974D6385}" srcOrd="0" destOrd="0" presId="urn:microsoft.com/office/officeart/2005/8/layout/vList6"/>
    <dgm:cxn modelId="{509079BB-A2DA-482C-B6AF-9588D70944A1}" srcId="{BEBF7754-E73D-4B37-8915-032C34913796}" destId="{5D971D9C-4032-4072-8691-FA129038664C}" srcOrd="15" destOrd="0" parTransId="{263579CB-01D0-4EBD-8F87-68635B503BF0}" sibTransId="{53841779-E5F8-4F9E-B888-127E9666DEF9}"/>
    <dgm:cxn modelId="{9E783D09-021E-4945-998C-16C78527751B}" type="presOf" srcId="{3DEF8A63-0A15-47D9-BA92-1B4C44D829B3}" destId="{6CA393D1-1264-4922-B0AC-4B76854C2717}" srcOrd="0" destOrd="0" presId="urn:microsoft.com/office/officeart/2005/8/layout/vList6"/>
    <dgm:cxn modelId="{BFEB2A34-DA01-45D8-82DC-95DFCA4DD9BA}" type="presOf" srcId="{93A7763F-B607-4F8C-9939-C5366770D233}" destId="{552B8F96-9A59-431D-8AAA-1B48BE21527B}" srcOrd="0" destOrd="0" presId="urn:microsoft.com/office/officeart/2005/8/layout/vList6"/>
    <dgm:cxn modelId="{D0A5A2A8-AFEA-4FF5-93A6-3B2689C49596}" type="presOf" srcId="{130A1B7D-FE7D-4119-BF9D-2CC844002CE7}" destId="{7B522791-F7AA-44F1-B236-64551612DCC3}" srcOrd="0" destOrd="0" presId="urn:microsoft.com/office/officeart/2005/8/layout/vList6"/>
    <dgm:cxn modelId="{AF253422-B69D-4BCB-AB85-5064DB80F487}" srcId="{BEBF7754-E73D-4B37-8915-032C34913796}" destId="{07A7ABCE-E5E8-40F8-A9C8-18DF633A7D1F}" srcOrd="10" destOrd="0" parTransId="{6440E0E2-1D83-412C-9371-70AF3421BD42}" sibTransId="{66EB06D8-69DA-4CD9-B786-A1B1EEBE6A3E}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0EB3C5B6-A32F-42E1-A39D-E27FE6101BE0}" srcId="{BEBF7754-E73D-4B37-8915-032C34913796}" destId="{4804BB88-2E7A-4823-AF70-33C990ADC28B}" srcOrd="13" destOrd="0" parTransId="{C5F2600F-2D45-44B6-9AA3-01A8C74B3DAB}" sibTransId="{BE6574E6-42B6-469C-8192-77BA9171B50F}"/>
    <dgm:cxn modelId="{F79CEE7A-EC21-4F1E-9602-ABB3F8B4E178}" type="presOf" srcId="{882B0A8C-50FE-4EF6-9381-85167FA4C0CC}" destId="{A4DA6644-823F-4DA4-B441-51C150CCC0D9}" srcOrd="0" destOrd="0" presId="urn:microsoft.com/office/officeart/2005/8/layout/vList6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CCC50023-E418-4A21-8D86-C33BC06A633E}" type="presOf" srcId="{4804BB88-2E7A-4823-AF70-33C990ADC28B}" destId="{8B9495AA-4D88-4DAE-AB47-FB7568C5B6CF}" srcOrd="0" destOrd="0" presId="urn:microsoft.com/office/officeart/2005/8/layout/vList6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6F117C02-B2DF-446C-967B-049FDA140BB6}" type="presOf" srcId="{D67F3B16-2123-4BB3-8CFE-5DB68E59592A}" destId="{F05E8430-1947-4C52-BAD2-4F643AB377B4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D587BAF0-DF0C-45A2-8A43-CF242F01C901}" type="presOf" srcId="{FDD7B9DB-F02E-45A7-B71C-1A1A97760772}" destId="{5E217489-CCF2-4916-B892-F4E1AAA78862}" srcOrd="0" destOrd="0" presId="urn:microsoft.com/office/officeart/2005/8/layout/vList6"/>
    <dgm:cxn modelId="{292F6BA8-B5D9-4A11-90A4-351FDDC39D49}" type="presOf" srcId="{3CC2BF65-3C13-475B-95B1-E820341B1B8B}" destId="{93408D8F-19D4-4E09-821E-A6B5FECD5777}" srcOrd="0" destOrd="1" presId="urn:microsoft.com/office/officeart/2005/8/layout/vList6"/>
    <dgm:cxn modelId="{10D91977-EA20-4458-B221-F977F09E02E6}" type="presOf" srcId="{6A530E85-5388-414D-8F19-A18D348902AC}" destId="{72629B72-585F-4A9E-BF0C-F5CFB7AC3AF2}" srcOrd="0" destOrd="0" presId="urn:microsoft.com/office/officeart/2005/8/layout/vList6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0BED2243-D3EA-41F0-A340-F76D404A5A4C}" type="presOf" srcId="{7E583A7B-D11B-49E6-A9CF-F40173E7BB49}" destId="{F8BD5563-281E-4387-9BFA-9755847DC452}" srcOrd="0" destOrd="0" presId="urn:microsoft.com/office/officeart/2005/8/layout/vList6"/>
    <dgm:cxn modelId="{C97F26CF-08C6-48A5-89B2-EECE66F0FDC5}" type="presOf" srcId="{07A7ABCE-E5E8-40F8-A9C8-18DF633A7D1F}" destId="{8A4D6183-13B5-4AF5-BAA8-F0659EA8EFA5}" srcOrd="0" destOrd="0" presId="urn:microsoft.com/office/officeart/2005/8/layout/vList6"/>
    <dgm:cxn modelId="{597C9613-6396-4343-8529-33F8868E34DB}" type="presOf" srcId="{7F389A9C-6794-4015-9703-E0858CB2D7BF}" destId="{9D22DAD2-1E9B-48A9-BEA2-875E0BC6F664}" srcOrd="0" destOrd="0" presId="urn:microsoft.com/office/officeart/2005/8/layout/vList6"/>
    <dgm:cxn modelId="{7EBB4CA7-4C6D-46BF-9FD0-CF622151BDF8}" type="presOf" srcId="{2506EE44-AF73-443B-80BB-6D7D3EC0C754}" destId="{7EAECA9B-CE53-4BD0-ADE6-B5DAC66628D7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81F6146E-23B2-4976-878C-46B83AFF913A}" type="presOf" srcId="{EDB49135-924D-4410-864C-DC3B35CE6A0C}" destId="{A0A7F83F-A92F-4C2E-9EE6-6A08C5DE8711}" srcOrd="0" destOrd="0" presId="urn:microsoft.com/office/officeart/2005/8/layout/vList6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754D48DD-54D0-4D9A-84EA-D9E3B09A1B7C}" type="presOf" srcId="{55B40C7F-BE56-4119-9603-D74869A34F3C}" destId="{CB5544C9-DEFB-49CA-8789-E60BBE9ED6F6}" srcOrd="0" destOrd="0" presId="urn:microsoft.com/office/officeart/2005/8/layout/vList6"/>
    <dgm:cxn modelId="{BE86F411-F83A-48A9-92E5-1A150FEED04A}" type="presOf" srcId="{5E6F66F3-6498-45FF-B239-043AA5DE6FB9}" destId="{C7A7C9B9-834E-4C1B-8B4A-4F8B3046732A}" srcOrd="0" destOrd="0" presId="urn:microsoft.com/office/officeart/2005/8/layout/vList6"/>
    <dgm:cxn modelId="{9A3DD2F5-83B8-4237-94D4-F503FCF8E8FB}" type="presOf" srcId="{1274C059-36E6-4535-B2DB-303390EF6667}" destId="{AB6F5C39-3946-413A-BE2D-C758954BC2C3}" srcOrd="0" destOrd="0" presId="urn:microsoft.com/office/officeart/2005/8/layout/vList6"/>
    <dgm:cxn modelId="{9F757134-FDCC-408E-801C-48FF6709094D}" type="presOf" srcId="{B0EAF1A2-5426-4BA1-A3AC-FE0A978207ED}" destId="{A9F4DFC7-3EBC-4168-BAF1-24B99E3D5869}" srcOrd="0" destOrd="0" presId="urn:microsoft.com/office/officeart/2005/8/layout/vList6"/>
    <dgm:cxn modelId="{51DF9602-72A8-4601-8222-0C754A051D11}" type="presOf" srcId="{D75C6903-BF34-4842-A691-C9B34297E4D3}" destId="{EC5AD70E-A664-4540-A139-B29EABA6439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4361DF96-8802-431A-86A1-8A794F95DB87}" type="presOf" srcId="{2BC6DF0D-4922-445C-B91D-7823C31C4B7C}" destId="{4CD15835-AAA5-4109-B440-B4F911A4DEEC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233AABA1-A2B4-4398-92C1-F853D0CA61FB}" type="presOf" srcId="{189D7460-B527-481A-9E20-59F0CA07E8DF}" destId="{B4B64F95-4CC2-4E68-AFEF-AF3B7CF5228C}" srcOrd="0" destOrd="0" presId="urn:microsoft.com/office/officeart/2005/8/layout/vList6"/>
    <dgm:cxn modelId="{85CDF0A0-9ACB-4D3A-880F-446505CAA737}" srcId="{BEBF7754-E73D-4B37-8915-032C34913796}" destId="{5E6F66F3-6498-45FF-B239-043AA5DE6FB9}" srcOrd="11" destOrd="0" parTransId="{7A844107-D5A1-4095-955A-E0F6DCB91D7E}" sibTransId="{08016D3E-81AB-48D5-AE6F-3FE495E1DDD7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E2D2D0C9-FD05-402B-A886-20BA41F78146}" type="presOf" srcId="{2F564D35-5BAD-400F-9237-C9DA23479E0D}" destId="{370869FB-CF7A-4F26-BF37-68484D261832}" srcOrd="0" destOrd="0" presId="urn:microsoft.com/office/officeart/2005/8/layout/vList6"/>
    <dgm:cxn modelId="{A3B28784-CCCC-4F5D-84B1-231417FC83A0}" srcId="{BEBF7754-E73D-4B37-8915-032C34913796}" destId="{52957ACE-88C5-4CA9-85E1-89396917234B}" srcOrd="14" destOrd="0" parTransId="{68C63265-D643-4392-94E9-91181E6CA632}" sibTransId="{AE7770F3-C908-4933-8627-DFBE10A627DD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6977AC1A-D86B-4152-816B-8E57EE9AA3EC}" srcId="{BEBF7754-E73D-4B37-8915-032C34913796}" destId="{7F389A9C-6794-4015-9703-E0858CB2D7BF}" srcOrd="18" destOrd="0" parTransId="{B52E6F98-4B1B-48A0-BFE0-6F55C30DBA95}" sibTransId="{96667279-1A3C-4A3F-BB7C-FA7484FD0A9F}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1C0496A8-26FD-421B-B8B3-E6A7D28C0ABA}" type="presOf" srcId="{48E25E06-F372-4D8E-927C-5D8C9C4DE736}" destId="{54B95005-01C7-4F66-8E7D-8888F194BF36}" srcOrd="0" destOrd="0" presId="urn:microsoft.com/office/officeart/2005/8/layout/vList6"/>
    <dgm:cxn modelId="{51DF602E-EA47-44E3-83B4-3DB00CFF1977}" type="presOf" srcId="{09AF48FD-DE5F-41CB-A458-D9A3A53E7B32}" destId="{371324B0-DF91-4526-BDEC-3E3B999A7926}" srcOrd="0" destOrd="0" presId="urn:microsoft.com/office/officeart/2005/8/layout/vList6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8125AF75-4112-4FA9-9B98-4C32638A212F}" srcId="{7F389A9C-6794-4015-9703-E0858CB2D7BF}" destId="{E77EAC18-8314-4EE7-BD2A-5963160E7156}" srcOrd="0" destOrd="0" parTransId="{CD847932-4C25-47A1-9815-CD0059E54F9C}" sibTransId="{D8B98C41-3A9E-440A-A394-32927F7EF55C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AC53F4FF-1745-4385-8D90-A864842F8297}" type="presOf" srcId="{A57A9414-A04F-4899-B7F3-87365A672744}" destId="{CF2BE204-88D3-4FA7-9860-4E0B3A915A4F}" srcOrd="0" destOrd="0" presId="urn:microsoft.com/office/officeart/2005/8/layout/vList6"/>
    <dgm:cxn modelId="{3E7737F4-2648-46BE-BE25-477358A0D3F4}" srcId="{5D971D9C-4032-4072-8691-FA129038664C}" destId="{3CC2BF65-3C13-475B-95B1-E820341B1B8B}" srcOrd="1" destOrd="0" parTransId="{811541A0-C6B5-4838-85A2-7014397C4EAD}" sibTransId="{3CE0730F-66A9-4EB0-BA68-3A98077F4E6C}"/>
    <dgm:cxn modelId="{3DF292FC-1062-4036-B4F6-1D51F02EFD1F}" type="presOf" srcId="{7DBD030D-9C5F-4EB4-9505-EFC4E6EF5A9F}" destId="{BBD27A67-F735-4CA4-86EF-D7E124A055E2}" srcOrd="0" destOrd="0" presId="urn:microsoft.com/office/officeart/2005/8/layout/vList6"/>
    <dgm:cxn modelId="{C338C80D-EA9F-4E0D-BBD1-1047BA59CDD9}" srcId="{BEBF7754-E73D-4B37-8915-032C34913796}" destId="{85E95F25-4ED5-4FC0-89E1-776CF5275665}" srcOrd="16" destOrd="0" parTransId="{9B3E4B25-4450-4768-94DB-080C4EA76E55}" sibTransId="{9DD6C768-3F2A-435D-B02B-77ABF618BE01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36D8F90D-FADC-473D-8085-B9D5AD82E3DC}" type="presOf" srcId="{BEBF7754-E73D-4B37-8915-032C34913796}" destId="{F7D013E3-007A-45F4-8E80-510FE121A8AD}" srcOrd="0" destOrd="0" presId="urn:microsoft.com/office/officeart/2005/8/layout/vList6"/>
    <dgm:cxn modelId="{9534F886-0185-480D-A2ED-9E0CC196CB80}" type="presOf" srcId="{5D971D9C-4032-4072-8691-FA129038664C}" destId="{792FE208-16B4-424C-95BE-16EBC87E5300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67BAD63F-F01B-4652-A253-239D10583C49}" type="presOf" srcId="{A0A0482E-8B9C-46E1-8D8C-1080BE625320}" destId="{77BE2F95-FE92-4D4A-BE2D-C9D18E836906}" srcOrd="0" destOrd="0" presId="urn:microsoft.com/office/officeart/2005/8/layout/vList6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9A695AD3-71E3-4552-8929-AADCB73FB4F6}" type="presParOf" srcId="{F7D013E3-007A-45F4-8E80-510FE121A8AD}" destId="{A65861B4-B8EA-470D-9D14-6885570253CD}" srcOrd="0" destOrd="0" presId="urn:microsoft.com/office/officeart/2005/8/layout/vList6"/>
    <dgm:cxn modelId="{192D9D9E-20C7-4DDF-82B7-70D4A3CCE064}" type="presParOf" srcId="{A65861B4-B8EA-470D-9D14-6885570253CD}" destId="{A4DA6644-823F-4DA4-B441-51C150CCC0D9}" srcOrd="0" destOrd="0" presId="urn:microsoft.com/office/officeart/2005/8/layout/vList6"/>
    <dgm:cxn modelId="{6EF9C027-6042-42F2-875D-E96D69101095}" type="presParOf" srcId="{A65861B4-B8EA-470D-9D14-6885570253CD}" destId="{A9F4DFC7-3EBC-4168-BAF1-24B99E3D5869}" srcOrd="1" destOrd="0" presId="urn:microsoft.com/office/officeart/2005/8/layout/vList6"/>
    <dgm:cxn modelId="{95364560-B89E-4A07-88CE-66F3CD892E7E}" type="presParOf" srcId="{F7D013E3-007A-45F4-8E80-510FE121A8AD}" destId="{1F7CAD1B-60DA-4DAE-ACE1-33D9ED0FBC9D}" srcOrd="1" destOrd="0" presId="urn:microsoft.com/office/officeart/2005/8/layout/vList6"/>
    <dgm:cxn modelId="{82357812-C610-4F60-87FA-7586D172ADD0}" type="presParOf" srcId="{F7D013E3-007A-45F4-8E80-510FE121A8AD}" destId="{FA34D62A-6300-46D6-AC77-8B0D7DE754BC}" srcOrd="2" destOrd="0" presId="urn:microsoft.com/office/officeart/2005/8/layout/vList6"/>
    <dgm:cxn modelId="{92FE6AA2-A296-4DAE-AC08-20040FCD9157}" type="presParOf" srcId="{FA34D62A-6300-46D6-AC77-8B0D7DE754BC}" destId="{CB5544C9-DEFB-49CA-8789-E60BBE9ED6F6}" srcOrd="0" destOrd="0" presId="urn:microsoft.com/office/officeart/2005/8/layout/vList6"/>
    <dgm:cxn modelId="{3601C917-ECD5-4143-9F6E-1FD191F8C2B9}" type="presParOf" srcId="{FA34D62A-6300-46D6-AC77-8B0D7DE754BC}" destId="{EF3E8D9B-4D5C-472B-B350-46FA45F038D6}" srcOrd="1" destOrd="0" presId="urn:microsoft.com/office/officeart/2005/8/layout/vList6"/>
    <dgm:cxn modelId="{3BEB6999-69EC-4C4D-9FA7-0BA38C79D028}" type="presParOf" srcId="{F7D013E3-007A-45F4-8E80-510FE121A8AD}" destId="{9795A377-510F-44A8-BF50-3115FCC8A514}" srcOrd="3" destOrd="0" presId="urn:microsoft.com/office/officeart/2005/8/layout/vList6"/>
    <dgm:cxn modelId="{A0C880A2-D0A2-493C-A25F-4CDCA48489A7}" type="presParOf" srcId="{F7D013E3-007A-45F4-8E80-510FE121A8AD}" destId="{0DDBD27E-842A-45E6-8E69-44644C02D0C7}" srcOrd="4" destOrd="0" presId="urn:microsoft.com/office/officeart/2005/8/layout/vList6"/>
    <dgm:cxn modelId="{B4AD4A50-AC1C-47F3-9010-DAAD3CF4DFCF}" type="presParOf" srcId="{0DDBD27E-842A-45E6-8E69-44644C02D0C7}" destId="{AB6F5C39-3946-413A-BE2D-C758954BC2C3}" srcOrd="0" destOrd="0" presId="urn:microsoft.com/office/officeart/2005/8/layout/vList6"/>
    <dgm:cxn modelId="{1B48076B-6322-44E9-BCA3-4BC04F3CB1D5}" type="presParOf" srcId="{0DDBD27E-842A-45E6-8E69-44644C02D0C7}" destId="{0FB3533A-8BBE-462E-B518-BE8FDBD01567}" srcOrd="1" destOrd="0" presId="urn:microsoft.com/office/officeart/2005/8/layout/vList6"/>
    <dgm:cxn modelId="{E228493A-87FC-4B6C-BBBB-FF32418E923C}" type="presParOf" srcId="{F7D013E3-007A-45F4-8E80-510FE121A8AD}" destId="{F4AF3711-1C5C-44C8-870A-7527705C9EC9}" srcOrd="5" destOrd="0" presId="urn:microsoft.com/office/officeart/2005/8/layout/vList6"/>
    <dgm:cxn modelId="{6824B802-D8BE-4E69-9E92-586FF7257C8E}" type="presParOf" srcId="{F7D013E3-007A-45F4-8E80-510FE121A8AD}" destId="{00A0A57C-DFB1-4A38-9179-0B651CB1A349}" srcOrd="6" destOrd="0" presId="urn:microsoft.com/office/officeart/2005/8/layout/vList6"/>
    <dgm:cxn modelId="{58F8AD0E-ADC1-41D5-90C0-7429F1B3475C}" type="presParOf" srcId="{00A0A57C-DFB1-4A38-9179-0B651CB1A349}" destId="{B4B64F95-4CC2-4E68-AFEF-AF3B7CF5228C}" srcOrd="0" destOrd="0" presId="urn:microsoft.com/office/officeart/2005/8/layout/vList6"/>
    <dgm:cxn modelId="{25E9E814-381F-4119-9AE4-999B4240D1FF}" type="presParOf" srcId="{00A0A57C-DFB1-4A38-9179-0B651CB1A349}" destId="{370869FB-CF7A-4F26-BF37-68484D261832}" srcOrd="1" destOrd="0" presId="urn:microsoft.com/office/officeart/2005/8/layout/vList6"/>
    <dgm:cxn modelId="{8AE05519-65A1-43EB-BAAB-064E60D8ABA9}" type="presParOf" srcId="{F7D013E3-007A-45F4-8E80-510FE121A8AD}" destId="{183C3590-4F83-4B08-8441-6769DABB1510}" srcOrd="7" destOrd="0" presId="urn:microsoft.com/office/officeart/2005/8/layout/vList6"/>
    <dgm:cxn modelId="{1714FB5E-0527-476C-93A4-71E048340AF9}" type="presParOf" srcId="{F7D013E3-007A-45F4-8E80-510FE121A8AD}" destId="{F87DDF0E-7BA1-4503-9911-DB89D8035E37}" srcOrd="8" destOrd="0" presId="urn:microsoft.com/office/officeart/2005/8/layout/vList6"/>
    <dgm:cxn modelId="{674E6E02-477C-4AB0-B994-61EC40B331FF}" type="presParOf" srcId="{F87DDF0E-7BA1-4503-9911-DB89D8035E37}" destId="{2746F9D5-A47B-460D-BFBA-9B05FD60A746}" srcOrd="0" destOrd="0" presId="urn:microsoft.com/office/officeart/2005/8/layout/vList6"/>
    <dgm:cxn modelId="{983E0889-4B9B-48C7-95B7-8769CA88275B}" type="presParOf" srcId="{F87DDF0E-7BA1-4503-9911-DB89D8035E37}" destId="{F8BD5563-281E-4387-9BFA-9755847DC452}" srcOrd="1" destOrd="0" presId="urn:microsoft.com/office/officeart/2005/8/layout/vList6"/>
    <dgm:cxn modelId="{417619D4-CB76-4EE8-B181-D40D8104AB5B}" type="presParOf" srcId="{F7D013E3-007A-45F4-8E80-510FE121A8AD}" destId="{107B6298-0903-4314-8377-4D11A481B3F4}" srcOrd="9" destOrd="0" presId="urn:microsoft.com/office/officeart/2005/8/layout/vList6"/>
    <dgm:cxn modelId="{4AA1E034-0E84-4670-B92B-F6561EA14CC4}" type="presParOf" srcId="{F7D013E3-007A-45F4-8E80-510FE121A8AD}" destId="{3AE19C34-7799-44E1-8928-8BF36DFAB7EF}" srcOrd="10" destOrd="0" presId="urn:microsoft.com/office/officeart/2005/8/layout/vList6"/>
    <dgm:cxn modelId="{77FFE2C6-B062-46BF-B6B6-9D5A1213383F}" type="presParOf" srcId="{3AE19C34-7799-44E1-8928-8BF36DFAB7EF}" destId="{E33EA90F-447E-4F76-B37B-7FD82A37B967}" srcOrd="0" destOrd="0" presId="urn:microsoft.com/office/officeart/2005/8/layout/vList6"/>
    <dgm:cxn modelId="{8DBEC4E7-2067-4478-B37C-6BC85CB50B5F}" type="presParOf" srcId="{3AE19C34-7799-44E1-8928-8BF36DFAB7EF}" destId="{6CA393D1-1264-4922-B0AC-4B76854C2717}" srcOrd="1" destOrd="0" presId="urn:microsoft.com/office/officeart/2005/8/layout/vList6"/>
    <dgm:cxn modelId="{3694E6E7-36D3-4D44-BB61-BEAB939BE101}" type="presParOf" srcId="{F7D013E3-007A-45F4-8E80-510FE121A8AD}" destId="{651F54AA-EF3E-4D54-9EF5-5A5C084BBB30}" srcOrd="11" destOrd="0" presId="urn:microsoft.com/office/officeart/2005/8/layout/vList6"/>
    <dgm:cxn modelId="{68A0DD3E-0CFE-4EC7-ABA0-6DD1AE3BAEF1}" type="presParOf" srcId="{F7D013E3-007A-45F4-8E80-510FE121A8AD}" destId="{45F24874-8733-4E23-A399-308379A2DC31}" srcOrd="12" destOrd="0" presId="urn:microsoft.com/office/officeart/2005/8/layout/vList6"/>
    <dgm:cxn modelId="{F9CEB103-11AC-4266-80E6-0AD248056046}" type="presParOf" srcId="{45F24874-8733-4E23-A399-308379A2DC31}" destId="{F05E8430-1947-4C52-BAD2-4F643AB377B4}" srcOrd="0" destOrd="0" presId="urn:microsoft.com/office/officeart/2005/8/layout/vList6"/>
    <dgm:cxn modelId="{635B3084-F767-486D-A229-71B70EED4480}" type="presParOf" srcId="{45F24874-8733-4E23-A399-308379A2DC31}" destId="{CF2BE204-88D3-4FA7-9860-4E0B3A915A4F}" srcOrd="1" destOrd="0" presId="urn:microsoft.com/office/officeart/2005/8/layout/vList6"/>
    <dgm:cxn modelId="{23015BDD-D71B-4F34-858A-255E87AEF01C}" type="presParOf" srcId="{F7D013E3-007A-45F4-8E80-510FE121A8AD}" destId="{05492E05-4F44-42FE-B54C-1386E85BCA5E}" srcOrd="13" destOrd="0" presId="urn:microsoft.com/office/officeart/2005/8/layout/vList6"/>
    <dgm:cxn modelId="{1E420F56-8ED6-488D-9602-959AB7370F43}" type="presParOf" srcId="{F7D013E3-007A-45F4-8E80-510FE121A8AD}" destId="{DC3C8B72-50B9-4234-A9D9-120A0F0DFEF8}" srcOrd="14" destOrd="0" presId="urn:microsoft.com/office/officeart/2005/8/layout/vList6"/>
    <dgm:cxn modelId="{1DC9DA62-C201-40C6-BA84-ADA78E448350}" type="presParOf" srcId="{DC3C8B72-50B9-4234-A9D9-120A0F0DFEF8}" destId="{77BE2F95-FE92-4D4A-BE2D-C9D18E836906}" srcOrd="0" destOrd="0" presId="urn:microsoft.com/office/officeart/2005/8/layout/vList6"/>
    <dgm:cxn modelId="{FE8D3745-4135-4D75-9C09-D5778F35C37A}" type="presParOf" srcId="{DC3C8B72-50B9-4234-A9D9-120A0F0DFEF8}" destId="{72629B72-585F-4A9E-BF0C-F5CFB7AC3AF2}" srcOrd="1" destOrd="0" presId="urn:microsoft.com/office/officeart/2005/8/layout/vList6"/>
    <dgm:cxn modelId="{7309251F-4AD2-4DA1-B187-FA7B57F2BC3D}" type="presParOf" srcId="{F7D013E3-007A-45F4-8E80-510FE121A8AD}" destId="{B8AFF08F-0BF5-4E6F-B738-DD445A96C076}" srcOrd="15" destOrd="0" presId="urn:microsoft.com/office/officeart/2005/8/layout/vList6"/>
    <dgm:cxn modelId="{A1FB0EA8-D9DA-4C63-8173-9C45816A68DB}" type="presParOf" srcId="{F7D013E3-007A-45F4-8E80-510FE121A8AD}" destId="{300E99BF-A664-45A9-B24F-505CD7419DD3}" srcOrd="16" destOrd="0" presId="urn:microsoft.com/office/officeart/2005/8/layout/vList6"/>
    <dgm:cxn modelId="{3B87AB58-B21C-4E32-8C01-F3F2CE78A87C}" type="presParOf" srcId="{300E99BF-A664-45A9-B24F-505CD7419DD3}" destId="{54B95005-01C7-4F66-8E7D-8888F194BF36}" srcOrd="0" destOrd="0" presId="urn:microsoft.com/office/officeart/2005/8/layout/vList6"/>
    <dgm:cxn modelId="{618AA645-038D-4852-B2CB-B7DFC136F7FC}" type="presParOf" srcId="{300E99BF-A664-45A9-B24F-505CD7419DD3}" destId="{D40B660F-B438-49B0-B30E-8D3E93DBBB86}" srcOrd="1" destOrd="0" presId="urn:microsoft.com/office/officeart/2005/8/layout/vList6"/>
    <dgm:cxn modelId="{2CEB718D-D094-44A3-AC38-D5BEEA032501}" type="presParOf" srcId="{F7D013E3-007A-45F4-8E80-510FE121A8AD}" destId="{C3BA250F-EE3D-438D-B5D4-C867B4EC6BF6}" srcOrd="17" destOrd="0" presId="urn:microsoft.com/office/officeart/2005/8/layout/vList6"/>
    <dgm:cxn modelId="{5EB45639-8AB4-4387-B6F6-2F50EAFDA098}" type="presParOf" srcId="{F7D013E3-007A-45F4-8E80-510FE121A8AD}" destId="{7ECC6C4A-51CA-4BBA-8EF8-F1E1C5BF5068}" srcOrd="18" destOrd="0" presId="urn:microsoft.com/office/officeart/2005/8/layout/vList6"/>
    <dgm:cxn modelId="{D783B999-41AC-4D4B-B9E3-360DFB280E82}" type="presParOf" srcId="{7ECC6C4A-51CA-4BBA-8EF8-F1E1C5BF5068}" destId="{5E217489-CCF2-4916-B892-F4E1AAA78862}" srcOrd="0" destOrd="0" presId="urn:microsoft.com/office/officeart/2005/8/layout/vList6"/>
    <dgm:cxn modelId="{50C8A48A-C60C-4128-8832-45E1B6E8604D}" type="presParOf" srcId="{7ECC6C4A-51CA-4BBA-8EF8-F1E1C5BF5068}" destId="{371324B0-DF91-4526-BDEC-3E3B999A7926}" srcOrd="1" destOrd="0" presId="urn:microsoft.com/office/officeart/2005/8/layout/vList6"/>
    <dgm:cxn modelId="{91063243-2508-4527-9989-AD3FAB48C9BB}" type="presParOf" srcId="{F7D013E3-007A-45F4-8E80-510FE121A8AD}" destId="{58504831-11C3-4F11-9C77-816ECDDE5945}" srcOrd="19" destOrd="0" presId="urn:microsoft.com/office/officeart/2005/8/layout/vList6"/>
    <dgm:cxn modelId="{7B5AE44E-B7C2-4FF5-BE1F-1D3DA00D10EE}" type="presParOf" srcId="{F7D013E3-007A-45F4-8E80-510FE121A8AD}" destId="{E3FD8822-96AC-4171-80A3-3F9BF987506C}" srcOrd="20" destOrd="0" presId="urn:microsoft.com/office/officeart/2005/8/layout/vList6"/>
    <dgm:cxn modelId="{ACDA0243-D07A-471A-9278-2405ACD29528}" type="presParOf" srcId="{E3FD8822-96AC-4171-80A3-3F9BF987506C}" destId="{8A4D6183-13B5-4AF5-BAA8-F0659EA8EFA5}" srcOrd="0" destOrd="0" presId="urn:microsoft.com/office/officeart/2005/8/layout/vList6"/>
    <dgm:cxn modelId="{8B167FBC-809E-4695-8144-7A968E25293A}" type="presParOf" srcId="{E3FD8822-96AC-4171-80A3-3F9BF987506C}" destId="{BBD27A67-F735-4CA4-86EF-D7E124A055E2}" srcOrd="1" destOrd="0" presId="urn:microsoft.com/office/officeart/2005/8/layout/vList6"/>
    <dgm:cxn modelId="{2DEA59CE-6252-4836-99F4-AEEB535C5B95}" type="presParOf" srcId="{F7D013E3-007A-45F4-8E80-510FE121A8AD}" destId="{4130F41F-F0C7-4563-87CB-23E775B6343B}" srcOrd="21" destOrd="0" presId="urn:microsoft.com/office/officeart/2005/8/layout/vList6"/>
    <dgm:cxn modelId="{8352CC97-40F8-4464-A3E0-6D2EBFF32322}" type="presParOf" srcId="{F7D013E3-007A-45F4-8E80-510FE121A8AD}" destId="{E82B70BB-8862-4830-9946-44F6EDF52F2B}" srcOrd="22" destOrd="0" presId="urn:microsoft.com/office/officeart/2005/8/layout/vList6"/>
    <dgm:cxn modelId="{80045699-0B90-4100-898B-3154E0B1997D}" type="presParOf" srcId="{E82B70BB-8862-4830-9946-44F6EDF52F2B}" destId="{C7A7C9B9-834E-4C1B-8B4A-4F8B3046732A}" srcOrd="0" destOrd="0" presId="urn:microsoft.com/office/officeart/2005/8/layout/vList6"/>
    <dgm:cxn modelId="{17242A6B-68EA-4B25-B894-EC597F27BA3A}" type="presParOf" srcId="{E82B70BB-8862-4830-9946-44F6EDF52F2B}" destId="{41E9F16E-2082-42A5-8541-3D27CBED19A5}" srcOrd="1" destOrd="0" presId="urn:microsoft.com/office/officeart/2005/8/layout/vList6"/>
    <dgm:cxn modelId="{AF6424C3-05F2-4D7A-BA75-F7351CB90700}" type="presParOf" srcId="{F7D013E3-007A-45F4-8E80-510FE121A8AD}" destId="{7C321FA1-9200-4364-ABEC-145DC3BDA20E}" srcOrd="23" destOrd="0" presId="urn:microsoft.com/office/officeart/2005/8/layout/vList6"/>
    <dgm:cxn modelId="{37B09951-657B-4F02-9D33-D27BCC1C76D0}" type="presParOf" srcId="{F7D013E3-007A-45F4-8E80-510FE121A8AD}" destId="{509C5EC1-24C2-4EBA-9AE4-B9285F148BC6}" srcOrd="24" destOrd="0" presId="urn:microsoft.com/office/officeart/2005/8/layout/vList6"/>
    <dgm:cxn modelId="{CF2F59B5-F2DA-44EA-93DC-731FCFC0D235}" type="presParOf" srcId="{509C5EC1-24C2-4EBA-9AE4-B9285F148BC6}" destId="{A0A7F83F-A92F-4C2E-9EE6-6A08C5DE8711}" srcOrd="0" destOrd="0" presId="urn:microsoft.com/office/officeart/2005/8/layout/vList6"/>
    <dgm:cxn modelId="{BDC23373-D214-42AF-BE10-B287A13BFB45}" type="presParOf" srcId="{509C5EC1-24C2-4EBA-9AE4-B9285F148BC6}" destId="{552B8F96-9A59-431D-8AAA-1B48BE21527B}" srcOrd="1" destOrd="0" presId="urn:microsoft.com/office/officeart/2005/8/layout/vList6"/>
    <dgm:cxn modelId="{A3BBA945-BBCF-4054-919E-6F136F6BAD19}" type="presParOf" srcId="{F7D013E3-007A-45F4-8E80-510FE121A8AD}" destId="{697CA102-041A-4607-B521-073A5225255F}" srcOrd="25" destOrd="0" presId="urn:microsoft.com/office/officeart/2005/8/layout/vList6"/>
    <dgm:cxn modelId="{80300052-6844-4D83-807A-BBBA6AA2C33A}" type="presParOf" srcId="{F7D013E3-007A-45F4-8E80-510FE121A8AD}" destId="{19A660EF-FF81-4E96-87F9-B646AC3D0E18}" srcOrd="26" destOrd="0" presId="urn:microsoft.com/office/officeart/2005/8/layout/vList6"/>
    <dgm:cxn modelId="{9351150D-2890-4EEE-A22E-AD2161154EDF}" type="presParOf" srcId="{19A660EF-FF81-4E96-87F9-B646AC3D0E18}" destId="{8B9495AA-4D88-4DAE-AB47-FB7568C5B6CF}" srcOrd="0" destOrd="0" presId="urn:microsoft.com/office/officeart/2005/8/layout/vList6"/>
    <dgm:cxn modelId="{E72EFC4F-1B55-4C91-86A1-1B1B3D8C020D}" type="presParOf" srcId="{19A660EF-FF81-4E96-87F9-B646AC3D0E18}" destId="{4CD15835-AAA5-4109-B440-B4F911A4DEEC}" srcOrd="1" destOrd="0" presId="urn:microsoft.com/office/officeart/2005/8/layout/vList6"/>
    <dgm:cxn modelId="{CB6D9C54-FCCA-49A3-81B5-F436E9876351}" type="presParOf" srcId="{F7D013E3-007A-45F4-8E80-510FE121A8AD}" destId="{94D5B9CE-8806-4238-A541-21404876D5BF}" srcOrd="27" destOrd="0" presId="urn:microsoft.com/office/officeart/2005/8/layout/vList6"/>
    <dgm:cxn modelId="{1DBBCDB4-7FB1-45FE-A31D-3C34F7CDE1AD}" type="presParOf" srcId="{F7D013E3-007A-45F4-8E80-510FE121A8AD}" destId="{7A36DD8B-FE68-4724-A778-6A4C502D2565}" srcOrd="28" destOrd="0" presId="urn:microsoft.com/office/officeart/2005/8/layout/vList6"/>
    <dgm:cxn modelId="{6CBDA725-784F-4EB4-A872-B0AC4FC739FF}" type="presParOf" srcId="{7A36DD8B-FE68-4724-A778-6A4C502D2565}" destId="{AAB11081-101E-41FF-B7B7-865D6B61DD85}" srcOrd="0" destOrd="0" presId="urn:microsoft.com/office/officeart/2005/8/layout/vList6"/>
    <dgm:cxn modelId="{3F6F77CB-8EBA-4753-AD8D-4FF39D59D56F}" type="presParOf" srcId="{7A36DD8B-FE68-4724-A778-6A4C502D2565}" destId="{9658DE69-75B3-4F56-BFCB-25EE430959A6}" srcOrd="1" destOrd="0" presId="urn:microsoft.com/office/officeart/2005/8/layout/vList6"/>
    <dgm:cxn modelId="{F5120420-A90F-46EC-8226-D1D9F5243A64}" type="presParOf" srcId="{F7D013E3-007A-45F4-8E80-510FE121A8AD}" destId="{8B274A55-AF3C-4FB6-BD04-4515ADF87CA7}" srcOrd="29" destOrd="0" presId="urn:microsoft.com/office/officeart/2005/8/layout/vList6"/>
    <dgm:cxn modelId="{ECE50135-12DE-425F-92E8-D41B560CBFE6}" type="presParOf" srcId="{F7D013E3-007A-45F4-8E80-510FE121A8AD}" destId="{1B88F344-B0F7-4CA8-A647-0301E38BB82A}" srcOrd="30" destOrd="0" presId="urn:microsoft.com/office/officeart/2005/8/layout/vList6"/>
    <dgm:cxn modelId="{56749691-75FC-4CCC-A2BA-48736CA949E1}" type="presParOf" srcId="{1B88F344-B0F7-4CA8-A647-0301E38BB82A}" destId="{792FE208-16B4-424C-95BE-16EBC87E5300}" srcOrd="0" destOrd="0" presId="urn:microsoft.com/office/officeart/2005/8/layout/vList6"/>
    <dgm:cxn modelId="{A69C193A-EEF0-4EAA-BD39-061418F77A4C}" type="presParOf" srcId="{1B88F344-B0F7-4CA8-A647-0301E38BB82A}" destId="{93408D8F-19D4-4E09-821E-A6B5FECD5777}" srcOrd="1" destOrd="0" presId="urn:microsoft.com/office/officeart/2005/8/layout/vList6"/>
    <dgm:cxn modelId="{035BEEE9-36CA-4D01-ABB9-820A2E0475BB}" type="presParOf" srcId="{F7D013E3-007A-45F4-8E80-510FE121A8AD}" destId="{C80C1C43-C566-4AA1-9F6B-6B0DD0A6136E}" srcOrd="31" destOrd="0" presId="urn:microsoft.com/office/officeart/2005/8/layout/vList6"/>
    <dgm:cxn modelId="{8B5A5007-F0BC-48A1-997D-B1D789BEEFAD}" type="presParOf" srcId="{F7D013E3-007A-45F4-8E80-510FE121A8AD}" destId="{0FCAB7A3-CB1B-4115-844A-C950C152C0EB}" srcOrd="32" destOrd="0" presId="urn:microsoft.com/office/officeart/2005/8/layout/vList6"/>
    <dgm:cxn modelId="{98FAD581-9118-47FB-B488-27FBDDB1A050}" type="presParOf" srcId="{0FCAB7A3-CB1B-4115-844A-C950C152C0EB}" destId="{81A16C7E-B794-4B0F-ABBB-49FB974D6385}" srcOrd="0" destOrd="0" presId="urn:microsoft.com/office/officeart/2005/8/layout/vList6"/>
    <dgm:cxn modelId="{63287548-C3D2-4A33-832D-CE9A4E190355}" type="presParOf" srcId="{0FCAB7A3-CB1B-4115-844A-C950C152C0EB}" destId="{7EAECA9B-CE53-4BD0-ADE6-B5DAC66628D7}" srcOrd="1" destOrd="0" presId="urn:microsoft.com/office/officeart/2005/8/layout/vList6"/>
    <dgm:cxn modelId="{83DADF04-2209-4711-A80D-2A115F5974C9}" type="presParOf" srcId="{F7D013E3-007A-45F4-8E80-510FE121A8AD}" destId="{14465297-D757-44A8-906D-8ABB46DC8675}" srcOrd="33" destOrd="0" presId="urn:microsoft.com/office/officeart/2005/8/layout/vList6"/>
    <dgm:cxn modelId="{986EFB13-01AC-4DDB-A716-88083BB0A527}" type="presParOf" srcId="{F7D013E3-007A-45F4-8E80-510FE121A8AD}" destId="{84240FB3-6CCF-46A3-8C2B-F941386550FE}" srcOrd="34" destOrd="0" presId="urn:microsoft.com/office/officeart/2005/8/layout/vList6"/>
    <dgm:cxn modelId="{B1726156-2FFE-4718-AC80-120BB6D913F0}" type="presParOf" srcId="{84240FB3-6CCF-46A3-8C2B-F941386550FE}" destId="{EC5AD70E-A664-4540-A139-B29EABA64396}" srcOrd="0" destOrd="0" presId="urn:microsoft.com/office/officeart/2005/8/layout/vList6"/>
    <dgm:cxn modelId="{AB318696-A7BA-4A68-AA9F-00B4A64694D0}" type="presParOf" srcId="{84240FB3-6CCF-46A3-8C2B-F941386550FE}" destId="{7B522791-F7AA-44F1-B236-64551612DCC3}" srcOrd="1" destOrd="0" presId="urn:microsoft.com/office/officeart/2005/8/layout/vList6"/>
    <dgm:cxn modelId="{EB618A27-DF0E-4BE2-A68B-7B1751B42B8F}" type="presParOf" srcId="{F7D013E3-007A-45F4-8E80-510FE121A8AD}" destId="{298ED527-400C-405C-AF0F-D47AC4152C29}" srcOrd="35" destOrd="0" presId="urn:microsoft.com/office/officeart/2005/8/layout/vList6"/>
    <dgm:cxn modelId="{BEFFBA5D-61E4-48DA-88C3-A1D59DEB4DBB}" type="presParOf" srcId="{F7D013E3-007A-45F4-8E80-510FE121A8AD}" destId="{DB948E1E-F73C-4B87-A087-CC0D9F2EC10E}" srcOrd="36" destOrd="0" presId="urn:microsoft.com/office/officeart/2005/8/layout/vList6"/>
    <dgm:cxn modelId="{90E05B4F-0814-41FF-8426-D12B61E0C605}" type="presParOf" srcId="{DB948E1E-F73C-4B87-A087-CC0D9F2EC10E}" destId="{9D22DAD2-1E9B-48A9-BEA2-875E0BC6F664}" srcOrd="0" destOrd="0" presId="urn:microsoft.com/office/officeart/2005/8/layout/vList6"/>
    <dgm:cxn modelId="{9D69F4FC-D89F-42DC-BDF3-D7FCFC6D865E}" type="presParOf" srcId="{DB948E1E-F73C-4B87-A087-CC0D9F2EC10E}" destId="{7B80F909-74B7-429B-A644-2E748A66C5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F4DFC7-3EBC-4168-BAF1-24B99E3D5869}">
      <dsp:nvSpPr>
        <dsp:cNvPr id="0" name=""/>
        <dsp:cNvSpPr/>
      </dsp:nvSpPr>
      <dsp:spPr>
        <a:xfrm>
          <a:off x="2515873" y="0"/>
          <a:ext cx="4886096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kern="1200" dirty="0"/>
        </a:p>
      </dsp:txBody>
      <dsp:txXfrm>
        <a:off x="2515873" y="32611"/>
        <a:ext cx="4788263" cy="195666"/>
      </dsp:txXfrm>
    </dsp:sp>
    <dsp:sp modelId="{A4DA6644-823F-4DA4-B441-51C150CCC0D9}">
      <dsp:nvSpPr>
        <dsp:cNvPr id="0" name=""/>
        <dsp:cNvSpPr/>
      </dsp:nvSpPr>
      <dsp:spPr>
        <a:xfrm>
          <a:off x="736918" y="1963"/>
          <a:ext cx="1776969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6 247,6    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(59,9%)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9654" y="14699"/>
        <a:ext cx="1751497" cy="235416"/>
      </dsp:txXfrm>
    </dsp:sp>
    <dsp:sp modelId="{EF3E8D9B-4D5C-472B-B350-46FA45F038D6}">
      <dsp:nvSpPr>
        <dsp:cNvPr id="0" name=""/>
        <dsp:cNvSpPr/>
      </dsp:nvSpPr>
      <dsp:spPr>
        <a:xfrm>
          <a:off x="2513880" y="281719"/>
          <a:ext cx="4930085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80" y="314330"/>
        <a:ext cx="4832252" cy="195666"/>
      </dsp:txXfrm>
    </dsp:sp>
    <dsp:sp modelId="{CB5544C9-DEFB-49CA-8789-E60BBE9ED6F6}">
      <dsp:nvSpPr>
        <dsp:cNvPr id="0" name=""/>
        <dsp:cNvSpPr/>
      </dsp:nvSpPr>
      <dsp:spPr>
        <a:xfrm>
          <a:off x="738895" y="28894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741 895,9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1631" y="301676"/>
        <a:ext cx="1703555" cy="235416"/>
      </dsp:txXfrm>
    </dsp:sp>
    <dsp:sp modelId="{0FB3533A-8BBE-462E-B518-BE8FDBD01567}">
      <dsp:nvSpPr>
        <dsp:cNvPr id="0" name=""/>
        <dsp:cNvSpPr/>
      </dsp:nvSpPr>
      <dsp:spPr>
        <a:xfrm>
          <a:off x="2513896" y="56386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96473"/>
        <a:ext cx="4784309" cy="195666"/>
      </dsp:txXfrm>
    </dsp:sp>
    <dsp:sp modelId="{AB6F5C39-3946-413A-BE2D-C758954BC2C3}">
      <dsp:nvSpPr>
        <dsp:cNvPr id="0" name=""/>
        <dsp:cNvSpPr/>
      </dsp:nvSpPr>
      <dsp:spPr>
        <a:xfrm>
          <a:off x="762867" y="575917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4 243 318,6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88653"/>
        <a:ext cx="1703555" cy="235416"/>
      </dsp:txXfrm>
    </dsp:sp>
    <dsp:sp modelId="{370869FB-CF7A-4F26-BF37-68484D261832}">
      <dsp:nvSpPr>
        <dsp:cNvPr id="0" name=""/>
        <dsp:cNvSpPr/>
      </dsp:nvSpPr>
      <dsp:spPr>
        <a:xfrm>
          <a:off x="2491894" y="865545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898156"/>
        <a:ext cx="4784309" cy="195666"/>
      </dsp:txXfrm>
    </dsp:sp>
    <dsp:sp modelId="{B4B64F95-4CC2-4E68-AFEF-AF3B7CF5228C}">
      <dsp:nvSpPr>
        <dsp:cNvPr id="0" name=""/>
        <dsp:cNvSpPr/>
      </dsp:nvSpPr>
      <dsp:spPr>
        <a:xfrm>
          <a:off x="762867" y="862895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132 142,1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875631"/>
        <a:ext cx="1703555" cy="235416"/>
      </dsp:txXfrm>
    </dsp:sp>
    <dsp:sp modelId="{F8BD5563-281E-4387-9BFA-9755847DC452}">
      <dsp:nvSpPr>
        <dsp:cNvPr id="0" name=""/>
        <dsp:cNvSpPr/>
      </dsp:nvSpPr>
      <dsp:spPr>
        <a:xfrm>
          <a:off x="2491894" y="114987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182483"/>
        <a:ext cx="4784309" cy="195666"/>
      </dsp:txXfrm>
    </dsp:sp>
    <dsp:sp modelId="{2746F9D5-A47B-460D-BFBA-9B05FD60A746}">
      <dsp:nvSpPr>
        <dsp:cNvPr id="0" name=""/>
        <dsp:cNvSpPr/>
      </dsp:nvSpPr>
      <dsp:spPr>
        <a:xfrm>
          <a:off x="762867" y="114987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250 745,9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162608"/>
        <a:ext cx="1703555" cy="235416"/>
      </dsp:txXfrm>
    </dsp:sp>
    <dsp:sp modelId="{6CA393D1-1264-4922-B0AC-4B76854C2717}">
      <dsp:nvSpPr>
        <dsp:cNvPr id="0" name=""/>
        <dsp:cNvSpPr/>
      </dsp:nvSpPr>
      <dsp:spPr>
        <a:xfrm>
          <a:off x="2513896" y="143684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kern="1200" dirty="0"/>
        </a:p>
      </dsp:txBody>
      <dsp:txXfrm>
        <a:off x="2513896" y="1469460"/>
        <a:ext cx="4784309" cy="195666"/>
      </dsp:txXfrm>
    </dsp:sp>
    <dsp:sp modelId="{E33EA90F-447E-4F76-B37B-7FD82A37B967}">
      <dsp:nvSpPr>
        <dsp:cNvPr id="0" name=""/>
        <dsp:cNvSpPr/>
      </dsp:nvSpPr>
      <dsp:spPr>
        <a:xfrm>
          <a:off x="740865" y="143684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10 878,6  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(82,8%)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1449585"/>
        <a:ext cx="1747559" cy="235416"/>
      </dsp:txXfrm>
    </dsp:sp>
    <dsp:sp modelId="{CF2BE204-88D3-4FA7-9860-4E0B3A915A4F}">
      <dsp:nvSpPr>
        <dsp:cNvPr id="0" name=""/>
        <dsp:cNvSpPr/>
      </dsp:nvSpPr>
      <dsp:spPr>
        <a:xfrm>
          <a:off x="2491894" y="172382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1756437"/>
        <a:ext cx="4784309" cy="195666"/>
      </dsp:txXfrm>
    </dsp:sp>
    <dsp:sp modelId="{F05E8430-1947-4C52-BAD2-4F643AB377B4}">
      <dsp:nvSpPr>
        <dsp:cNvPr id="0" name=""/>
        <dsp:cNvSpPr/>
      </dsp:nvSpPr>
      <dsp:spPr>
        <a:xfrm>
          <a:off x="762867" y="172382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53 673,9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1736562"/>
        <a:ext cx="1703555" cy="235416"/>
      </dsp:txXfrm>
    </dsp:sp>
    <dsp:sp modelId="{72629B72-585F-4A9E-BF0C-F5CFB7AC3AF2}">
      <dsp:nvSpPr>
        <dsp:cNvPr id="0" name=""/>
        <dsp:cNvSpPr/>
      </dsp:nvSpPr>
      <dsp:spPr>
        <a:xfrm>
          <a:off x="2447415" y="2010803"/>
          <a:ext cx="4969410" cy="441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7415" y="2065970"/>
        <a:ext cx="4803910" cy="331000"/>
      </dsp:txXfrm>
    </dsp:sp>
    <dsp:sp modelId="{77BE2F95-FE92-4D4A-BE2D-C9D18E836906}">
      <dsp:nvSpPr>
        <dsp:cNvPr id="0" name=""/>
        <dsp:cNvSpPr/>
      </dsp:nvSpPr>
      <dsp:spPr>
        <a:xfrm>
          <a:off x="720077" y="2016225"/>
          <a:ext cx="1727338" cy="4304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147 747,9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1092" y="2037240"/>
        <a:ext cx="1685308" cy="388461"/>
      </dsp:txXfrm>
    </dsp:sp>
    <dsp:sp modelId="{D40B660F-B438-49B0-B30E-8D3E93DBBB86}">
      <dsp:nvSpPr>
        <dsp:cNvPr id="0" name=""/>
        <dsp:cNvSpPr/>
      </dsp:nvSpPr>
      <dsp:spPr>
        <a:xfrm>
          <a:off x="2513896" y="2478227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kern="1200" dirty="0"/>
        </a:p>
      </dsp:txBody>
      <dsp:txXfrm>
        <a:off x="2513896" y="2510838"/>
        <a:ext cx="4784309" cy="195666"/>
      </dsp:txXfrm>
    </dsp:sp>
    <dsp:sp modelId="{54B95005-01C7-4F66-8E7D-8888F194BF36}">
      <dsp:nvSpPr>
        <dsp:cNvPr id="0" name=""/>
        <dsp:cNvSpPr/>
      </dsp:nvSpPr>
      <dsp:spPr>
        <a:xfrm>
          <a:off x="740865" y="2478227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58 488,6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2490963"/>
        <a:ext cx="1747559" cy="235416"/>
      </dsp:txXfrm>
    </dsp:sp>
    <dsp:sp modelId="{371324B0-DF91-4526-BDEC-3E3B999A7926}">
      <dsp:nvSpPr>
        <dsp:cNvPr id="0" name=""/>
        <dsp:cNvSpPr/>
      </dsp:nvSpPr>
      <dsp:spPr>
        <a:xfrm>
          <a:off x="2491894" y="2765204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2797815"/>
        <a:ext cx="4784309" cy="195666"/>
      </dsp:txXfrm>
    </dsp:sp>
    <dsp:sp modelId="{5E217489-CCF2-4916-B892-F4E1AAA78862}">
      <dsp:nvSpPr>
        <dsp:cNvPr id="0" name=""/>
        <dsp:cNvSpPr/>
      </dsp:nvSpPr>
      <dsp:spPr>
        <a:xfrm>
          <a:off x="762867" y="2765204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370 516,0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2777940"/>
        <a:ext cx="1703555" cy="235416"/>
      </dsp:txXfrm>
    </dsp:sp>
    <dsp:sp modelId="{BBD27A67-F735-4CA4-86EF-D7E124A055E2}">
      <dsp:nvSpPr>
        <dsp:cNvPr id="0" name=""/>
        <dsp:cNvSpPr/>
      </dsp:nvSpPr>
      <dsp:spPr>
        <a:xfrm>
          <a:off x="2491894" y="305218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084792"/>
        <a:ext cx="4784309" cy="195666"/>
      </dsp:txXfrm>
    </dsp:sp>
    <dsp:sp modelId="{8A4D6183-13B5-4AF5-BAA8-F0659EA8EFA5}">
      <dsp:nvSpPr>
        <dsp:cNvPr id="0" name=""/>
        <dsp:cNvSpPr/>
      </dsp:nvSpPr>
      <dsp:spPr>
        <a:xfrm>
          <a:off x="762867" y="3052181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1 000,0 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064917"/>
        <a:ext cx="1703555" cy="235416"/>
      </dsp:txXfrm>
    </dsp:sp>
    <dsp:sp modelId="{41E9F16E-2082-42A5-8541-3D27CBED19A5}">
      <dsp:nvSpPr>
        <dsp:cNvPr id="0" name=""/>
        <dsp:cNvSpPr/>
      </dsp:nvSpPr>
      <dsp:spPr>
        <a:xfrm>
          <a:off x="2491894" y="333915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3371769"/>
        <a:ext cx="4784309" cy="195666"/>
      </dsp:txXfrm>
    </dsp:sp>
    <dsp:sp modelId="{C7A7C9B9-834E-4C1B-8B4A-4F8B3046732A}">
      <dsp:nvSpPr>
        <dsp:cNvPr id="0" name=""/>
        <dsp:cNvSpPr/>
      </dsp:nvSpPr>
      <dsp:spPr>
        <a:xfrm>
          <a:off x="762867" y="3339158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1 195 547,4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3351894"/>
        <a:ext cx="1703555" cy="235416"/>
      </dsp:txXfrm>
    </dsp:sp>
    <dsp:sp modelId="{552B8F96-9A59-431D-8AAA-1B48BE21527B}">
      <dsp:nvSpPr>
        <dsp:cNvPr id="0" name=""/>
        <dsp:cNvSpPr/>
      </dsp:nvSpPr>
      <dsp:spPr>
        <a:xfrm>
          <a:off x="2493433" y="3635388"/>
          <a:ext cx="4877374" cy="3921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433" y="3684410"/>
        <a:ext cx="4730310" cy="294129"/>
      </dsp:txXfrm>
    </dsp:sp>
    <dsp:sp modelId="{A0A7F83F-A92F-4C2E-9EE6-6A08C5DE8711}">
      <dsp:nvSpPr>
        <dsp:cNvPr id="0" name=""/>
        <dsp:cNvSpPr/>
      </dsp:nvSpPr>
      <dsp:spPr>
        <a:xfrm>
          <a:off x="766095" y="3626135"/>
          <a:ext cx="1727338" cy="4106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131 560,7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43" y="3646183"/>
        <a:ext cx="1687242" cy="370581"/>
      </dsp:txXfrm>
    </dsp:sp>
    <dsp:sp modelId="{4CD15835-AAA5-4109-B440-B4F911A4DEEC}">
      <dsp:nvSpPr>
        <dsp:cNvPr id="0" name=""/>
        <dsp:cNvSpPr/>
      </dsp:nvSpPr>
      <dsp:spPr>
        <a:xfrm>
          <a:off x="2491894" y="4062902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4095513"/>
        <a:ext cx="4784309" cy="195666"/>
      </dsp:txXfrm>
    </dsp:sp>
    <dsp:sp modelId="{8B9495AA-4D88-4DAE-AB47-FB7568C5B6CF}">
      <dsp:nvSpPr>
        <dsp:cNvPr id="0" name=""/>
        <dsp:cNvSpPr/>
      </dsp:nvSpPr>
      <dsp:spPr>
        <a:xfrm>
          <a:off x="762867" y="4062902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760 563,4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075638"/>
        <a:ext cx="1703555" cy="235416"/>
      </dsp:txXfrm>
    </dsp:sp>
    <dsp:sp modelId="{9658DE69-75B3-4F56-BFCB-25EE430959A6}">
      <dsp:nvSpPr>
        <dsp:cNvPr id="0" name=""/>
        <dsp:cNvSpPr/>
      </dsp:nvSpPr>
      <dsp:spPr>
        <a:xfrm>
          <a:off x="2513896" y="4349879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kern="1200" dirty="0"/>
        </a:p>
      </dsp:txBody>
      <dsp:txXfrm>
        <a:off x="2513896" y="4382490"/>
        <a:ext cx="4784309" cy="195666"/>
      </dsp:txXfrm>
    </dsp:sp>
    <dsp:sp modelId="{AAB11081-101E-41FF-B7B7-865D6B61DD85}">
      <dsp:nvSpPr>
        <dsp:cNvPr id="0" name=""/>
        <dsp:cNvSpPr/>
      </dsp:nvSpPr>
      <dsp:spPr>
        <a:xfrm>
          <a:off x="740865" y="4349879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215 580,6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362615"/>
        <a:ext cx="1747559" cy="235416"/>
      </dsp:txXfrm>
    </dsp:sp>
    <dsp:sp modelId="{93408D8F-19D4-4E09-821E-A6B5FECD5777}">
      <dsp:nvSpPr>
        <dsp:cNvPr id="0" name=""/>
        <dsp:cNvSpPr/>
      </dsp:nvSpPr>
      <dsp:spPr>
        <a:xfrm>
          <a:off x="2491894" y="4636856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/>
        </a:p>
      </dsp:txBody>
      <dsp:txXfrm>
        <a:off x="2491894" y="4669467"/>
        <a:ext cx="4784309" cy="195666"/>
      </dsp:txXfrm>
    </dsp:sp>
    <dsp:sp modelId="{792FE208-16B4-424C-95BE-16EBC87E5300}">
      <dsp:nvSpPr>
        <dsp:cNvPr id="0" name=""/>
        <dsp:cNvSpPr/>
      </dsp:nvSpPr>
      <dsp:spPr>
        <a:xfrm>
          <a:off x="762867" y="4636856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20 525,6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4649592"/>
        <a:ext cx="1703555" cy="235416"/>
      </dsp:txXfrm>
    </dsp:sp>
    <dsp:sp modelId="{7EAECA9B-CE53-4BD0-ADE6-B5DAC66628D7}">
      <dsp:nvSpPr>
        <dsp:cNvPr id="0" name=""/>
        <dsp:cNvSpPr/>
      </dsp:nvSpPr>
      <dsp:spPr>
        <a:xfrm>
          <a:off x="2513896" y="4923833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kern="1200" dirty="0"/>
        </a:p>
      </dsp:txBody>
      <dsp:txXfrm>
        <a:off x="2513896" y="4956444"/>
        <a:ext cx="4784309" cy="195666"/>
      </dsp:txXfrm>
    </dsp:sp>
    <dsp:sp modelId="{81A16C7E-B794-4B0F-ABBB-49FB974D6385}">
      <dsp:nvSpPr>
        <dsp:cNvPr id="0" name=""/>
        <dsp:cNvSpPr/>
      </dsp:nvSpPr>
      <dsp:spPr>
        <a:xfrm>
          <a:off x="740865" y="4923833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828 241,2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4936569"/>
        <a:ext cx="1747559" cy="235416"/>
      </dsp:txXfrm>
    </dsp:sp>
    <dsp:sp modelId="{7B522791-F7AA-44F1-B236-64551612DCC3}">
      <dsp:nvSpPr>
        <dsp:cNvPr id="0" name=""/>
        <dsp:cNvSpPr/>
      </dsp:nvSpPr>
      <dsp:spPr>
        <a:xfrm>
          <a:off x="2491894" y="5210471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1894" y="5243082"/>
        <a:ext cx="4784309" cy="195666"/>
      </dsp:txXfrm>
    </dsp:sp>
    <dsp:sp modelId="{EC5AD70E-A664-4540-A139-B29EABA64396}">
      <dsp:nvSpPr>
        <dsp:cNvPr id="0" name=""/>
        <dsp:cNvSpPr/>
      </dsp:nvSpPr>
      <dsp:spPr>
        <a:xfrm>
          <a:off x="762867" y="5210810"/>
          <a:ext cx="1729027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40 821,4    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(25,9%)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5603" y="5223546"/>
        <a:ext cx="1703555" cy="235416"/>
      </dsp:txXfrm>
    </dsp:sp>
    <dsp:sp modelId="{7B80F909-74B7-429B-A644-2E748A66C542}">
      <dsp:nvSpPr>
        <dsp:cNvPr id="0" name=""/>
        <dsp:cNvSpPr/>
      </dsp:nvSpPr>
      <dsp:spPr>
        <a:xfrm>
          <a:off x="2513896" y="5497788"/>
          <a:ext cx="4882142" cy="26088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13896" y="5530399"/>
        <a:ext cx="4784309" cy="195666"/>
      </dsp:txXfrm>
    </dsp:sp>
    <dsp:sp modelId="{9D22DAD2-1E9B-48A9-BEA2-875E0BC6F664}">
      <dsp:nvSpPr>
        <dsp:cNvPr id="0" name=""/>
        <dsp:cNvSpPr/>
      </dsp:nvSpPr>
      <dsp:spPr>
        <a:xfrm>
          <a:off x="740865" y="5499751"/>
          <a:ext cx="1773031" cy="2608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57 207,9     </a:t>
          </a:r>
          <a:r>
            <a:rPr lang="ru-RU" sz="12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(94,6%)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3601" y="5512487"/>
        <a:ext cx="1747559" cy="23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2021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85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339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98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2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74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966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7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B9420ED0954197201B6357010B8034E1C1CC8B0F48B3F92A3A1FF2201B74AD8D6DECA5EC759CC9F1B3D7142F5129C6A030A69FC6194C32P1E3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279038E7A039D1852E6695F77BB2F1748ACE4E09F6EC7D6B864247EDD032CCE845EE08D03B618FFB6A52A9310J4fD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2021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63249"/>
              </p:ext>
            </p:extLst>
          </p:nvPr>
        </p:nvGraphicFramePr>
        <p:xfrm>
          <a:off x="467544" y="1124744"/>
          <a:ext cx="8208912" cy="4370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- 146 011,42 тыс. руб. (91,5 %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медиасреды»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Демонтаж 8-ти незаконных рекламных конструкций перенесен на 2022 год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58526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7" y="908721"/>
          <a:ext cx="8280920" cy="5015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- 146 011,42 тыс. руб. (91,5 %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«Эффективное местное самоуправление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проект не прошел конкурсную процедуру (Ремонт пищеблока в МАОУ "Домодедовская средняя общеобразовательная школа №2 им. М.Д. Глазова).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20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630944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5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7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- 146 011,42 тыс. руб. (91,5 %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студентов, вовлеченных в клубное студенческое движение, от общего числа студентов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53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4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18712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4896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45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5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760 563,4 тыс. руб. (94,0 %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1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расписания на автобусных маршрутах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7162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9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760 563,4 тыс. руб. (94,0 %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3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местного значения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км/тыс.кв.м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15,1/83,778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17,65/125,541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2021 году погибло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0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парковочного пространства на улично-дорожной сети (оценивается на конец года)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м/места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216427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403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4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6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- 215 580,6 тыс. руб. (99,2 %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7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услуг, а также услуг почтовой связи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заявителей МФЦ, ожидающих в очереди более 11 минут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5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72685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578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- 215 580,6 тыс. руб. (99,2 %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6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закупленного ПО –  2 026,3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.;   сумма закуплено отечественного ПО -964,3 тыс. руб.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6014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7" cy="4813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- 215 580,6 тыс. руб. (99,2 %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Процент проникновения ЕСИА 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243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152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188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7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- 215 580,6 тыс. руб. (99,2 %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4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«Добродел»,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«Добродел»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– Доля жалоб, поступивших на портал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общеобразовательных организаций в муниципальном образовании Московской области, подключенных к сети Интернет на скорости: для общеобразовательных организаций, расположенных в городских населенных пунктах, – не менее 100 Мбит/с; для общеобразовательных организаций, расположенных в сельских населенных пунктах, – не менее 50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16892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213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- 215 580,6 тыс. руб. (99,2 %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9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	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помещений аппаратных, приведенных в соответствие со стандартом «Цифровая школа» в части 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549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532388"/>
              </p:ext>
            </p:extLst>
          </p:nvPr>
        </p:nvGraphicFramePr>
        <p:xfrm>
          <a:off x="457200" y="1481138"/>
          <a:ext cx="8579296" cy="507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1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6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2020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8 598 201,6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8 410 933,7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9 192 023,9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4 809 433,6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4 833 802,0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5 379 288,0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3 788 768,0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3 577 131,7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3 812 735,9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8 810 933,7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9 987 668,8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111,9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91,20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458 721,2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-795 644,9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-56 039,7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Муниципальный долг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680 252,6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1 927 923,9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1 152 252,6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 2021 год (тыс.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- 20 525,6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(94,6 %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0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«Разработка Генерального плана развития городского округа»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76197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7992889" cy="446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5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669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2020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2020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«Архитектура и градостроительство» - 20 525,6 тыс. руб. (94,6 %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9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политики пространственного развития»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4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47918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572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- 837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554,76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   (93,7 %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благоустроенных дворовых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систем наружного освещения, в отношении которых реализованы мероприятия по устройству и капитальному ремонту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объектов архитектурно-художественного освещения на которых реализованы мероприятия по устройству и капитальному ремонту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. Реализованы проекты победителей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Всероссийсукого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конкурса лучших проектов создания комфортной городской среды в малых городах и исторических поселениях, не менее единицы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05902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- 837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554,76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   (93,67 % от плана) 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1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2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Соотвествие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нормативу обеспеченности парками культуры и отдыха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66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благоустроенных парков культуры и отдыха на территории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2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парков культуры и отдыха на территории Московской области, в которых благоустроены зоны для досуга и отдыха населения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272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280919" cy="5453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8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9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- 837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554,76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   (93,7 % от плана) 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420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кв.метр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3 091,19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3 091,19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Соответствие внешнего вида ограждений региональным требованиям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сезонных ледяных катков, созданных с использованием средств субсидии из бюджета Московской области бюджетам муниципальных образований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общественных туалетов нестационарного типа, размещенных с использованием средств субсидии из бюджета Московской области бюджетам муниципальных образований Московской области на размещение общественных туалетов нестационарного типа на территориях общего пользования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00500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404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1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- 837 554,76 тыс. руб.         (93,7% от плана)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7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обеспечения комфортного проживания жителей в многоквартирных домах»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4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4894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636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71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9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«Строительство объектов социальной инфраструктуры» - 40 821,4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(25,9 %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2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(реконструкция) объектов образования»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2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«Строительство (реконструкция) объектов физической культуры и спорта»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71746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18954"/>
              </p:ext>
            </p:extLst>
          </p:nvPr>
        </p:nvGraphicFramePr>
        <p:xfrm>
          <a:off x="395535" y="908719"/>
          <a:ext cx="8208912" cy="5140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43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6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«Переселение граждан из аварийного жилищного фонда» - 57 207,9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(94,6 %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8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09066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5" cy="596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1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6 247,6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59 867,1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4 646,2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776 336,1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736 833,0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741 895,9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00015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51521" y="1052739"/>
          <a:ext cx="8435280" cy="504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5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8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 в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56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5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7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66 508,9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66 083,1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93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67 280,5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66 854,7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85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629278"/>
              </p:ext>
            </p:extLst>
          </p:nvPr>
        </p:nvGraphicFramePr>
        <p:xfrm>
          <a:off x="496387" y="966738"/>
          <a:ext cx="8496944" cy="563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20" y="116632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Доходы/расходы, дефицит, муниципальный долг 2021 г.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(млн.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324 816,8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323 742,2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324 816,8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323 742,2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государственных и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культуры, образовательных организаций в сфере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55 344,2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74 514,1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43 461,8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129 858,2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43 585,1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4499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сфере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205 561,1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204 415,5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205 561,1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204 415,5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6 440,3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504940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27 704,9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68 063,7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68 030,9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68 063,7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68 030,9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04990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961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142 455,2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134 619,9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984 853,5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2 841 615,4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1 116 009,9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1 056 797,5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270 400,00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257 216,70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513 718,55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290 265,15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851,0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683 170,0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572 008,0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223 145,1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220 287,7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189 714,14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042 267,11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860,80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75593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140 603,2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132 768,9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2 301 683,5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2 269 607,4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706 149,9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658 328,1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402,56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284 636,58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189 122,70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114 454,8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111 877,4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997,4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589143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72 260,0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72 260,0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66 304,3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04192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65 577,0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57 798,5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77 593,7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74 343,6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143 170,7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132 142,1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56 423,0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48 672,3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57 593,7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54 844,6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114 016,7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103 516,9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13757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«Доступная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1 895,02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96618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96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258 400,44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250 745,88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258 400,44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250 745,88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193 485,34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187 265,41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193 485,34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187 265,41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14144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97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64 915,1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63 480,5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64 915,1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63 480,5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891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2960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27422620"/>
              </p:ext>
            </p:extLst>
          </p:nvPr>
        </p:nvGraphicFramePr>
        <p:xfrm>
          <a:off x="179512" y="1628800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927,9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1 152,3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1 337,0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590,9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368,3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2 499,9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1 372,3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7 660,85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5 420,0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5 477,46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5 458,64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138,31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10 878,63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мелиорации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823179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развитие сельских территорий»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1 886,85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1 852,36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1 029,46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2 916,31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3 567,63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3 567,63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01708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59 992,18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53 000,86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60 665,49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53 673,91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4712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673,05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24 242,18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20 477,50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24 915,49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21 150,55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«Региональная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в области обращения с отходами, в том числе с твердыми коммунальными отходами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31 923,36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31 923,36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17894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1 885,23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154 532,2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145 862,63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157 078,2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147 747,85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119 070,90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111 929,86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121 616,90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113 815,09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39119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рисков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 совершенствование систем оповещения и информирования населения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2 769,25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2 769,25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4880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3 135,46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3 135,46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гражданской обороны на территории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1 412,63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1 412,63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4172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26 131,3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25 865,51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26 131,3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25 865,51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54947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55 977,0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930,44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2 181,68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769,78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203,29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освоение земельных участков в целях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 и развитие застроенных территорий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4 779,0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4 733,16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5 056,92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3361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7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1 857,92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16 209,18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301,18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49 340,0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49 339,36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63 172,67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548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7125558"/>
              </p:ext>
            </p:extLst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0587665"/>
              </p:ext>
            </p:extLst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542,3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597,4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826,5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583,3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621,8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359,1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261,0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491,6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87908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 и энергоэффективности»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5 475,25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385 085,08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369 754,57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060,35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015,96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955307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62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«Системы водоотведения»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условий для обеспечения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качественными коммунальными услугами»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358 688,0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358 685,67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358 688,0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358 685,67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50118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«Энергосбережение и повышение энергетической эффективности»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4 813,25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2 657,70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2 046,97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58108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среднего предпринимательства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31040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41877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15 742,00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1 240 947,46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1 179 805,39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1 256 689,46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1 195 547,39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имущественного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192 893,44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178 903,15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208 635,44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194 645,15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83315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муниципальными финансами"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17 730,76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39 527,0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17 730,76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1392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4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982 716,32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982 716,32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33067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8 795,65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128 364,11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122 765,07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15 750,80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450,71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159 546,02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146 011,42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медиасреды"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81 663,0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79 317,97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15 750,80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450,71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786,67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330959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8 795,65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6 546,11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4 798,86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18 544,22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13 594,51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38 648,24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40 155,0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38 648,24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077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061730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2020-2021 годы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433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616942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217 879,03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046,59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591 077,30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567 516,85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808 956,33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760 563,45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28 166,0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28 121,35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75 952,7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69 785,44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104 118,7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97 906,79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32985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189 713,03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164 925,24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515 124,60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497 731,42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704 837,63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662 656,66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592552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3777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9 677,88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9 557,33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7 897,96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7 834,97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199 788,77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198 188,31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217 364,61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215 580,61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административных барьеров,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4 649,19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198,18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180 092,30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184 870,18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184 741,49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065555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9 677,88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9 557,33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3 225,96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3 185,78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19 590,60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32 494,44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30 839,11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62862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3 787,61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17 878,9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16 737,95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20 525,55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«Разработка Генерального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плана развития городского округа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936718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развития городского округа»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787,61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1 105,82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4 983,2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4 893,43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15 718,70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15 482,12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15 718,70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15 482,12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78321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141 590,47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131 223,20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743 100,67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697 018,05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9 313,5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004,63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554,76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136 138,52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126 705,97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241 432,81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219 610,66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377 571,33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346 316,63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15157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9" cy="5812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493 693,30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474 942,81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493 693,30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474 942,81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5 451,95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4 517,23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2 464,58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9 313,5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740,01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295,31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00070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157 384,99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40 821,39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157 384,99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40 821,39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65 262,00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65 262,00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82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08717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5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(реконструкция)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физической  культуры и спорта»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56 704,00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3 439,16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56 704,00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3 439,16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35 418,99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34 692,23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35 418,99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34 692,23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02124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«Переселение граждан из аварийного жилищного фонда»</a:t>
                      </a:r>
                      <a:b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57 207,87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57 207,87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по переселению граждан из аварийного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жилищного фонда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57 207,87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57 207,87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28448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3437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156 359,36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144 970,44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3 581 560,55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3 329 160,21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5 986 112,94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5 582 286,77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173,48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195,56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046 206,26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357 628,70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92360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56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427,5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31.03.2021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 "Об  оказании единовременной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материальной помощи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г.о. Домодедово МО от  29.10.2021 № 171 "Об  оказании единовременной материальной помощи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264,0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40510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424934" cy="4085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27.01.2021 №  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00738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4137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01.02.2021 №  10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Администрации г.о. Домодедово МО от 02.02.2021 №  11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54164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2)Распоряжение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19.04.2021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54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выплате адресной материальной помощи к 76-ой годовщине Победы в ВОВ 1941-1945 годов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2 808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18.12.2020 № 1-4/1087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2022 и 2023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1 616,0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70176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136904" cy="39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6 794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19.04.2021 № 54 "О выплате адресной материальной помощи к 76-ой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12 268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12 216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99,56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Инвалиды всех категорий,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округе Домодедово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8 600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 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от 01.12.2021 №199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«Об оказании адресной материальной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помощи инвалидам всех категорий,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проживающим и постоянно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зарегистрированным в городском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округе Домодедово»</a:t>
                      </a:r>
                      <a:endParaRPr kumimoji="0" lang="ru-RU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4 300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4 007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93,2</a:t>
                      </a:r>
                      <a:endParaRPr kumimoji="0"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40794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136904" cy="5609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9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3399,50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71712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352930" cy="56281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8 259,50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1 148,14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20.09.2021№ 1-4/1146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18.12.2020 № 1-4/1087 «О  бюджете городского округа Домодедово на 2021 год и плановый период 2022 и 2023 годов»;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5 099,42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63,74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882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60060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2020-2021 годах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836712"/>
          <a:ext cx="8352929" cy="5742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2021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1)Решение Совета депутатов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городского округа Домодедово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от 18.12.2020 № 1-4/1087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«О  бюджете городского округа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Домодедово на 2021 год 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плановый период 2022 и 2023 годов»;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4 600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4 335,7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694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Домодедово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МО от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2419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1149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12 750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11 916,20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93,46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159,65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096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9 463,42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56181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633284"/>
              </p:ext>
            </p:extLst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9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2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35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Разработка и проведение экспертизы проектно-сметной документации по объекту: "Строительство государственного бюджетного учреждения здравоохранения Московской области "Домодедовская центральная городская больница" 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городская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поликлиника на 400 посещений в смену, по адресу: Московская область, г.о.  Домодедово,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Южный», </a:t>
                      </a:r>
                    </a:p>
                    <a:p>
                      <a:pPr marL="0" indent="0" algn="ctr" fontAlgn="b">
                        <a:buFontTx/>
                        <a:buNone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ввода в эксплуатацию первого корпуса – 2022 год 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и благоустройство территории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школы МАОУ «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Заревская</a:t>
                      </a: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СОШ с УИОП»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Растуново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ул.Мирная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стр.1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2021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рассчитана на 983 места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186 215,1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108 272,0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77 943,1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186 144,0</a:t>
                      </a: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108 272,0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77 872,0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686184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32669"/>
              </p:ext>
            </p:extLst>
          </p:nvPr>
        </p:nvGraphicFramePr>
        <p:xfrm>
          <a:off x="251520" y="666921"/>
          <a:ext cx="8712969" cy="5507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33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Отремонтирован кабинет врача общей практики</a:t>
                      </a:r>
                      <a:r>
                        <a:rPr lang="ru-RU" sz="11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ул. Советская д.5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 завершен в 2021 г.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35">
                <a:tc>
                  <a:txBody>
                    <a:bodyPr/>
                    <a:lstStyle/>
                    <a:p>
                      <a:pPr algn="ctr" fontAlgn="ctr"/>
                      <a:endParaRPr kumimoji="0" lang="ru-RU" sz="12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12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Отремонтировано 8 отделений почты России:</a:t>
                      </a:r>
                    </a:p>
                    <a:p>
                      <a:pPr algn="ctr" fontAlgn="ctr"/>
                      <a:endParaRPr kumimoji="0" lang="ru-RU" sz="12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Адреса: с. Шубино, д.40;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ул. 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Гвардейская, д.47;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Донбасская, д.52; </a:t>
                      </a:r>
                      <a:r>
                        <a:rPr kumimoji="0" lang="ru-RU" sz="12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Белые столбы, ул. Кирова, д.3 А;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Корнеева, д.46; </a:t>
                      </a:r>
                      <a:r>
                        <a:rPr kumimoji="0" lang="ru-RU" sz="12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kumimoji="0" lang="ru-RU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Авиационный, </a:t>
                      </a:r>
                      <a:r>
                        <a:rPr kumimoji="0" lang="ru-RU" sz="1200" b="0" i="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ул.Туполева</a:t>
                      </a:r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д.20;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 Константиново, Домодедовское ш., д.3; ул. Талалихина, д.8</a:t>
                      </a:r>
                      <a:endParaRPr kumimoji="0" lang="ru-RU" sz="12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 завершен в 2021 г.</a:t>
                      </a:r>
                      <a:endParaRPr lang="ru-RU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12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kumimoji="0" lang="ru-RU" sz="1200" b="0" i="1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kumimoji="0" lang="ru-RU" sz="1200" b="0" i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03619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155223"/>
              </p:ext>
            </p:extLst>
          </p:nvPr>
        </p:nvGraphicFramePr>
        <p:xfrm>
          <a:off x="251520" y="846132"/>
          <a:ext cx="8568953" cy="52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4 809 433,6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5 379 288,0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1 542 320,9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1 297 304,4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1 542 320,9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107 507,5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100 618,8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107 507,5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553 465,5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768 040,0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442 136,0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663 040,0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67 062,3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21 406,8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107,0%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44 267,2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118,5%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1 783 897,2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1 680 286,2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196 292,4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1 587 604,9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1 445 286,2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1 352 275,6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1 148 286,2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235 329,2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297 000,0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7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87480012"/>
              </p:ext>
            </p:extLst>
          </p:nvPr>
        </p:nvGraphicFramePr>
        <p:xfrm>
          <a:off x="251520" y="846132"/>
          <a:ext cx="8640960" cy="531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7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5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2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35 126,9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33 517,7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621 830,6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579 575,1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580 683,1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541 207,0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142,7%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40 249,4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37 770,1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3 941,5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55956540"/>
              </p:ext>
            </p:extLst>
          </p:nvPr>
        </p:nvGraphicFramePr>
        <p:xfrm>
          <a:off x="251520" y="846132"/>
          <a:ext cx="8712969" cy="53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6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2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28 368,7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12 324,3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28 340,1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11 433,8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191 151,2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210 017,8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32 120,2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73 580,3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44 300,0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74 139,3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11 102,4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37 027,8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142 876,1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105 640,5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50 815,6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334 607,9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9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382854"/>
              </p:ext>
            </p:extLst>
          </p:nvPr>
        </p:nvGraphicFramePr>
        <p:xfrm>
          <a:off x="251520" y="846132"/>
          <a:ext cx="8568953" cy="5626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3 788 768,0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3 812 735,9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3 800 884,6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3 809 171,9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93 952,4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71 252,0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131 252,0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184,2%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587 837,2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767 719,7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3 078 715,0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2 965 387,0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4 813,3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ОТ ГОСУДАРСТВЕННЫХ (МУНИЦИПАЛЬНЫХ)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57 886,1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128,9%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3 453,7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2 681,7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159,5%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-16 160,0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-56 837,5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-56 903,6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8 598 201,6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9 192 023,9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1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2021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79461"/>
              </p:ext>
            </p:extLst>
          </p:nvPr>
        </p:nvGraphicFramePr>
        <p:xfrm>
          <a:off x="153852" y="476672"/>
          <a:ext cx="8666620" cy="5855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4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1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51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10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25.09.2007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N 1-4/77,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14.07.2009 N 1-4/200, от 31.03.2010 N 1-4/271,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N 1-4/320, от 16.08.2011 N 1-4/387,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11.11.2011 N 1-4/404, от 11.10.2012 N 1-4/482,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10.10.2013 N 1-4/540, от 22.11.2013 N 1-4/549,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25.07.2014 N 1-4/601, от 12.11.2014 N 1-4/615,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17.12.2014 N 1-4/629, от 02.03.2015 N 1-4/646,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22.06.2015 N 1-4/661, от 21.08.2015 N 1-4/675, от 22.10.2015 N 1-4/686,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09.12.2015 N 1-4/697, от 12.12.2016 N 1-4/751, от 15.11.2017 N 1-4/842,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N 1-4/854, от 21.02.2019 N 1-4/948, от 13.09.2019 N 1-4/991,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N 1-4/999, от 13.11.2020 N 1-4/1083, от 23.07.2021 N 1-4/1141,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25.10.2021 N 1-4/1173</a:t>
                      </a:r>
                      <a:endParaRPr kumimoji="0" lang="en-US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3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0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законом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приобретенные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(предоставленные) для индивидуального и кооперативного гаражного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2021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445383"/>
              </p:ext>
            </p:extLst>
          </p:nvPr>
        </p:nvGraphicFramePr>
        <p:xfrm>
          <a:off x="153852" y="476673"/>
          <a:ext cx="8306580" cy="629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лет.</a:t>
                      </a:r>
                    </a:p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пользования. Информацию, подтверждающую, что границы земельных участков установлены в соответствии с земельным законодательством, а также фактическое использование земельных участков для размещения объектов инженерной, социальной и транспортной инфраструктуры, предоставляет Комитет по управлению имуществом администрации городского округа Домодедово;</a:t>
                      </a: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15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458554"/>
              </p:ext>
            </p:extLst>
          </p:nvPr>
        </p:nvGraphicFramePr>
        <p:xfrm>
          <a:off x="467544" y="1041480"/>
          <a:ext cx="8064897" cy="534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2 874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1 009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217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6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325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84 111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84 111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23 358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28 700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по налогу на имущество физических лиц на 2021 г.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969352"/>
              </p:ext>
            </p:extLst>
          </p:nvPr>
        </p:nvGraphicFramePr>
        <p:xfrm>
          <a:off x="179512" y="754801"/>
          <a:ext cx="8640960" cy="4834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049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5457" y="587727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Решением Совета депутатов не предусмотрены льготы по налогу на имущество физических лиц на территории г.о. Домодедово. </a:t>
            </a:r>
          </a:p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Льготы установлены Налоговым Кодексом Российской Федерации (ст. 407)</a:t>
            </a: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8 139 480,4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8 810 933,7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9 987 668,8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1 299 052,1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1 350 563,1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514 567,0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1 458 758,8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75 947,1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86 660,3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83 540,4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78 837,8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543 739,6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515 945,0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868 966,6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815 444,3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722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186,4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1 047 018,9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1 465 787,3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1 378 840,0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47 606,3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10 913,0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26 045,7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21 750,6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4 232 370,8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4 528 500,1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4 748 975,3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4 269 453,0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653 078,1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603 523,0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619 421,5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530 193,1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234 680,0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233 923,4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223 685,8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203 283,4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220 070,7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291 386,8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324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704,4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263 764,0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74 592,5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67 500,0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72 447,6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70 443,9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36 156,8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39 527,0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17 730,8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99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1 299 052,1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1 514 567,0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1 458 758,8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96,32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3 948,8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5 876,9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5 058,3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86,07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12 227,5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10 919,5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89,30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409 791,3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459 741,5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440 874,3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95,90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40 114,3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41 748,8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41 551,3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99,53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5 939,1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834 258,1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989 033,2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960 355,5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6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256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75 947,1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83 540,4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78 837,8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26 803,5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31 521,3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30 797,3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49 143,6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52 019,1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48 040,5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92,35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543 739,6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868 966,6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815 444,3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93,84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2 632,0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5 774,0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3 567,6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61,79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100 826,1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107 035,0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100 769,8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402 801,3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714 008,9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443,7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94,04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14 532,1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15 389,0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15 052,8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97,82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22 948,1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26 759,7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24 610,4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91,97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2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44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722 186,4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1 465 787,3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1 378 840,0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94,07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23 244,2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105 064,5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94 990,6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90,41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16 090,4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389 329,5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369 295,1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94,85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682 851,8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971 393,4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914 554,3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94,15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26 045,7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83,51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47 606,3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26 045,7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83,51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4 232 370,8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4 748 975,3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4 269 453,0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89,90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1 502 236,4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883 046,0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749 625,7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84,89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2 279 228,1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3 390 389,6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3 057 388,1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90,18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331 371,0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327 888,7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322 087,0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34 570,3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37 390,7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36 530,8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97,70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84 965,0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110 260,5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94,16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2021-2023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352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6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653 078,1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619 421,5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530 193,1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85,59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626 658,7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591 716,6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505 940,0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85,50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26 419,4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27 704,9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24 253,1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87,54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234 680,0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223 685,8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203 283,4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90,88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14 142,4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14 448,0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14 302,0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98,99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110 809,3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102 912,2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88 547,2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86,04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109 728,3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106 325,6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100 434,2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94,46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324 704,4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81,23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220 070,7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324 704,4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81,23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74 592,5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72 447,6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70 443,9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17 769,5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15 890,6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15 472,1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97,37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56 823,0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56 557,0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54 971,8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2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2021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527,0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36 156,8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39 527,0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44,86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8 139 480,4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9 987 668,8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9 108 499,7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91,20 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бюджета </a:t>
            </a:r>
            <a:r>
              <a:rPr lang="ru-RU" altLang="ru-RU" sz="1400" dirty="0">
                <a:latin typeface="Georgia" panose="02040502050405020303" pitchFamily="18" charset="0"/>
              </a:rPr>
              <a:t>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2020-2021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структуре расходов 2021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390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83671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64807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2021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5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827583" y="1052736"/>
          <a:ext cx="7797359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5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81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«Здравоохранение» - 6 247,56 тыс. руб.  (59,9%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98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населения, прошедшего профилактические медицинские осмотры и диспансеризацию («Профилактические медицинские осмотры и диспансеризация»)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прикрепленного населения к медицинским организациям на территории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1839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568953" cy="47525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040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7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3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«Здравоохранение» - 6 247,56 тыс. руб.  (59,9%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23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V. Финансовое обеспечение системы организации медицинской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1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Жилье – медикам, первичного звена и узкого профиля, обеспеченных жильем, из числа привлеченных и нуждающихся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7874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38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1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"Культура"- 741 895,92 тыс. руб. (88,7%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3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Перевод в электронный вид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28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97271"/>
          <a:ext cx="8352929" cy="498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06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6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74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"Культура"- 741 895,92 тыс. руб. (88,7%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роста числа пользователей библиотек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8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количества библиотек, внедривших стандарты деятельности библиотеки нового формата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Поступление в фонды библиотек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муципальных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образований и государственных библиотек субъекта Российской Федерации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1 408,00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05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4877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"Культура"- 741 895,92 тыс. руб. (88,7%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и культурно-досуговой деятельности, кинематографии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776,169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772,401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период режима повышенной готовности, вызванный распространением новой короновирусной инфекцией посещение культурных мероприятий было ограничено.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 сферы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граждан, принимающих участие в добровольческой деятельности, получивших государственную (муниципальную)  поддержку в форме субсидий бюджетным учреждениям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701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139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"Культура"- 741 895,92 тыс. руб. (88,7%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культуры, образовательных организаций в сфере культуры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15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на 15% числа посещений организаций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посещений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429,884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553,314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4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образования в сфере культуры Московской области»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 в возрасте от 5 до 18 лет, охваченных дополнительным образованием сферы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25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450445"/>
              </p:ext>
            </p:extLst>
          </p:nvPr>
        </p:nvGraphicFramePr>
        <p:xfrm>
          <a:off x="611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417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5778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"Культура"- 741 895,92 тыс. руб. (88,7%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7347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36000"/>
          <a:ext cx="8568953" cy="50132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0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9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"Культура"- 741 895,92 тыс. руб. (88,7%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2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6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IX «Развитие парков культуры и отдыха»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4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432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73299"/>
          <a:ext cx="8280920" cy="536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9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- 4 290 265,15 тыс. руб.  (95 %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8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3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8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до трех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7891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3528" y="836711"/>
          <a:ext cx="8424936" cy="4666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8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11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1455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1484784"/>
          <a:ext cx="8352928" cy="4527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84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93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14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5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2021 году дополнительные места в возрасте от 1,5 до 3 лет не создавались.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9652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904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6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5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фукнкционируют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центры образования естественно- научной и технической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7869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2"/>
          <a:ext cx="8136904" cy="5078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564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5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0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спортом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горячим питанием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7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32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6" y="1052736"/>
          <a:ext cx="8136904" cy="5283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39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сдавших ЕГЭ по 3 и более предметам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 735 выпускников, сдававших ЕГЭ,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набрали 220 баллов 219 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8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81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4881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340768"/>
          <a:ext cx="8352928" cy="4422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90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6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8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муниципальных образовательных организациях городского округа Домодедово Московской области, получающих бесплатное горячее питание, к общему количеству обучающихся, получающих начальное общее образование в муниципальных образовательных организациях городского округа Домодедово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6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55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4"/>
          <a:ext cx="8352928" cy="5256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49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9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26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33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(мобильных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02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13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901903"/>
              </p:ext>
            </p:extLst>
          </p:nvPr>
        </p:nvGraphicFramePr>
        <p:xfrm>
          <a:off x="611560" y="1556792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454452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18"/>
          <a:ext cx="8208911" cy="503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7934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5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2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0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424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554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27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0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- 4 290 265,15 тыс. руб.  (95 %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2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«Профессиональное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педагогических работников, прошедших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добровольную независимую оценку квалификации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07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«Обеспечивающая подпрограмма»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 и директоров школ, повысивших уровень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2678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(92,3%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6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бедности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  субсидию на оплату жилого помещения и коммунальных услуг, от общего числа обратившихся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поощрение и поздравление в связи с праздниками, пямятными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8905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136904" cy="5328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703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1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76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8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Активное долголетие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3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13756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208912" cy="563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056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9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0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152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496944" cy="5709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6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"Развитие системы отдыха и оздоровления 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66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"Развитие трудовых ресурсов и охраны труда"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3842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8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8223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5"/>
          <a:ext cx="8211749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9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41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5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1580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908721"/>
          <a:ext cx="8208913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040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52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9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0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2385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4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10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93778"/>
              </p:ext>
            </p:extLst>
          </p:nvPr>
        </p:nvGraphicFramePr>
        <p:xfrm>
          <a:off x="668712" y="1340768"/>
          <a:ext cx="75756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5331606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- 132 142,1  тыс. руб. (92,3%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863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89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- 250 745,9  тыс. руб. (97%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 пропускной способности объектов спорта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667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</a:t>
            </a:r>
            <a:r>
              <a:rPr lang="ru-RU" sz="1400" dirty="0" err="1" smtClean="0">
                <a:latin typeface="Georgia" panose="02040502050405020303" pitchFamily="18" charset="0"/>
              </a:rPr>
              <a:t>реезультатах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- 250 745,9  тыс. руб. (97%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и студентов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проведенных массовых, официальных физкультурных и спортивных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57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617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- 250 745,9  тыс. руб. (97%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(отремонтированных, модернизированных) плоскостных спортивных сооружений в муниципальных образованиях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III «Подготовка спортивного резерва»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7211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9" y="908721"/>
          <a:ext cx="8352927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 - 10 878,6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(82,8%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отраслей сельского хозяйства и перерабатывающей промышленности»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планируемого значения вызвано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низкой урожайностью зерновых культур и сокращением производства мяса птицы ОП "Куриное царство"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51,902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планируемого значения вызвано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ликвидацией отрасли животноводства в ООО АПК ПЗ «Ямской»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4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712,60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9848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205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291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2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- 10 878,6 тыс. руб. (82,8%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8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мелиорации земель сельскохозяйственного назначения»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«Комплексное развитие сельских территорий»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ввода (приобретения) жилья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0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97595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616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1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8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- 10 878,6 тыс. руб. (82,8%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93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эпизоотического и ветеринарно-санитарного  благополучия»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отловленных безнадзорных животных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«Экспорт продукции агропромышленного комплекса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9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экспорта продукции АПК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долл. США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5644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347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01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7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8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- 53 673,9 тыс. руб. (88,5%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9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"Охрана окружающей среды"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экологических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исследований состояния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водоемов (прудов)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65731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4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3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5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- 53 673,9 тыс. руб. (88,5%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II «Развитие водохозяйственного комплекса»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7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находящихся в муниципальной собственности, на которых проведен капитальный ремонт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7026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63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9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0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- 53 673,9 тыс. руб. (88,5%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лесного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обследованных территорий, покрытых зелеными насаждениями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581,00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061">
                <a:tc gridSpan="5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«Региональная программа в области обращения с отходами, в том числе с твердыми коммунальными отходами"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9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объеме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997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59228"/>
              </p:ext>
            </p:extLst>
          </p:nvPr>
        </p:nvGraphicFramePr>
        <p:xfrm>
          <a:off x="683568" y="141277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479942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147 747,9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5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249,00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2021 году совершено 2 249 преступлений (на 19% больше 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чем запланировано)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числа граждан принимающих участие в деятельности народных дружин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несовершеннолетних в общем числе лиц, совершивших преступления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4638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органов МВД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 территориальных подразделений УФСБ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 (помещений), находящихся в собственности муниципальных образований Московской области, в целях размещения подразделений Главного следственного управления Следственного комитета  Российской Федерации по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08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зданий(помещений), находящихся в собственности муниципальных образований Московской области, в которых располагаются городские (районные) суды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7874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651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2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8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организаций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зданий (помещений), находящихся в собственности муниципальных образований Московской области, в которых располагаются подразделения Военного  комиссариата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8499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239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1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коммерческих объектов оборудованных системами видеонаблюдения и подключенных к системе технологического обеспечения региональной общественной безопасности и оперативного управления «Безопасный регион»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общего количества видеокамер, введенных в эксплуатацию в систему  технологического обеспечения региональной, общественной безопасности и оперативного управления "Безопасный регион", не менее чем на 5% ежегодно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камер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473,00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0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человек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уровня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криминогенности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наркомании на 100 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8233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064896" cy="5184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727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3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Благоустроим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кладбища «Доля кладбищ, соответствующих Региональному стандарту», процент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Инвентаризация мест захоронений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36809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112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30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1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"Снижение рисков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Степень готовности муниципального образования Московской области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действиям по предназначению при возникновении чрезвычайных ситуациях (происшествиях)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природногои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техногенного характера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Сокращение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789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944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4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0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и совершенствование систем оповещения и информирования населения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9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57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пожарной безопасности на территории муниципального образования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11877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95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7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9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147 747,9 тыс. руб.  (94 %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9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 «Обеспечение мероприятий гражданской обороны на территории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5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7879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1" cy="5349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442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7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- 68 203,29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(91,2%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42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индивидуального жилищного строительства, построенного населением за счет собственных и (или) кредитных средств.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кв.м.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272,20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семей, улучшивших жилищные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5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.Решаем проблемы дольщиков. Сопровождение проблемных объектов до восстановления прав пострадавших граждан.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45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851,00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765,00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7746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38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7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0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- 68 203,29 тыс. руб. (91,2%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9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80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98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- 68 203,29 тыс. руб. (91,2%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1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«Обеспечение жильем детей-сирот и детей, оставшихся без попечения родителей, лиц из числа детей-сирот и детей, оставшихся  без попечения родителей»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4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40334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31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9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- 68 203,29тыс. руб. (91,2%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3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4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6496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1"/>
          <a:ext cx="8064896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3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3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5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- 68 203,29тыс. руб. (91,2%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1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 «Обеспечение жильем отдельных категорий граждан, установленных федеральным законодательством»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ветеранов и инвалидов Великой Отечественной войны, членов семей погибших (умерших) инвалидов и участников Великов Отечественной войны, получивших государственную поддержку по обеспечению жилыми помещениями за счет средств федерального  бюджета.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52067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80728"/>
          <a:ext cx="8208912" cy="540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74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93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- 381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015.96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     (95,0 %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90371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2"/>
          <a:ext cx="82809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998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5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- 381 015,96тыс. руб.      (95,0 %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1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0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24104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2" cy="548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56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1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7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- 381 015,96тыс. руб.      (95,0 %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1403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568952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84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- 381 015,96тыс. руб.      (95,0 %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7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6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2021 году 140 зданий  из 162   были оснащены приборами учета потребляемых энергетических ресурсов.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– оснащенность многоквартирных домов общедомовыми 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87,85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10508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28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5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29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- 381 015,96тыс. руб.      (95,0 %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54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газгольдера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0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23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224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4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- 1 000,0 тыс. руб. (100 %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147,37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заполняемости многопрофильных индустриальных парков, технологических парков, промышленных площадок индустриальных парков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271,21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многопрофильных индустриальных парков, технологических парков, промышленных площадок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территории, на которую привлечены новые резиденты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27827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1188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580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04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9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984,00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3 984,00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96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203,65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28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31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4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0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жалоб в Федеральную антимонопольную службу (ФАС России) (от общего количества опубликованных торгов)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несостоявшихся торгов от общего количества объявленных торгов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17,62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общей экономии денежных средств от общей суммы объявленных торгов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6,59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Общая сумма объявленных торгов -   2 249 552 346,86руб; сумма экономии на торгах  составила -    148 244 347,71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руб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12733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262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8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участников на торгах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13331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790204"/>
          <a:ext cx="8280920" cy="5735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322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26,33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малого и среднего предпринимательства в расчете на 10 тыс. человек населения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519,27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568,15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нарастающим итогом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4 445,00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4 627,00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вновь созданных субъектов малого и среднего бизнеса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1 496,00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2 074,00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7333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352927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6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6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9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932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7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1 285,00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площадей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3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96388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- 1 000,0 тыс. руб. (100 %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0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ОДС, 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Стандарт потребительского рынка и услуг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2 846,08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29589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09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- 1 195 547,4 тыс. руб.             (95,1 %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84,44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Прогнозный объем поступлений –          549 207,00 тыс. руб. ; фактические поступления доходов – 463 744,62 тыс. руб.  (план выполнен на 84,44%)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117,02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68460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7" cy="5446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- 1 195 547,4 тыс. руб.             (95,1 % от плана)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5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2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предоставленных земельных участков многодетным семьям за период с момента реализации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закона и по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отчетную дату составило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740. 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многодетных семей признанных нуждающимися в обеспечении землей постоянно увеличивается и к концу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составило 1285.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Работа по предоставлению земельных участков продолжится в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2021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было допущено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116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инцидентов при подготовке проекта решения.  Ведется работа по улучшению качества предоставления услуг</a:t>
                      </a:r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65252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0"/>
          <a:ext cx="8208911" cy="5165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7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84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37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- 1 195 547,4 тыс. руб.             (95,1 % от плана)</a:t>
                      </a:r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69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Плановое значение показателя по земельному налогу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      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1 445 286,2 руб.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денежных средств, поступивших в бюджет –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1 368 391,6  руб. (94,7%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 плана). В 2021 году изменилась кадастровая стоимость з/участков.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 проведенных аукционов на право заключения договоров аренды земельных участков для субъектов малого и среднего предпринимательства от общего количества таких торгов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2021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году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аукционов на право заключения договоров аренды земельных участков для субъектов малого и среднего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предпринимательства не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проводилось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3819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305493"/>
              </p:ext>
            </p:extLst>
          </p:nvPr>
        </p:nvGraphicFramePr>
        <p:xfrm>
          <a:off x="395535" y="908721"/>
          <a:ext cx="8136906" cy="4819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44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- 1 195 547,4 тыс. руб.             (95,1 %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0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57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4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налоговых доходов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17563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7" cy="4732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5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24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2021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2021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- 1 195 547,4 тыс. руб.             (95,1 % от плана)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881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01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доли налоговой задолженности к собственным налоговым поступлениям в консолидированный бюджет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Налоговая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задолженность на конец года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-    1 790 452,0 тыс. руб., в т. ч. приостановленная к взысканию 607 916,0 тыс. руб.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Собственные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налоговые поступления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составили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за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 -       16 381 637 тыс. руб.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20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21995</TotalTime>
  <Words>23005</Words>
  <Application>Microsoft Office PowerPoint</Application>
  <PresentationFormat>Экран (4:3)</PresentationFormat>
  <Paragraphs>6882</Paragraphs>
  <Slides>173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173</vt:i4>
      </vt:variant>
    </vt:vector>
  </HeadingPairs>
  <TitlesOfParts>
    <vt:vector size="184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2021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2021 год (тыс. руб.)</vt:lpstr>
      <vt:lpstr>Доходы/расходы, дефицит, муниципальный долг 2021 г. 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2020-2021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2020-2021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2021 год</vt:lpstr>
      <vt:lpstr>Информация о налоговых ставках и льготах по земельному налогу на 2021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 на 2021 г.</vt:lpstr>
      <vt:lpstr>Информация о расходах бюджета городского округа в 2020-2021 годах  по разделам, (тыс. руб.)</vt:lpstr>
      <vt:lpstr>Информация о расходах бюджета городского округа в 2020-2021 годах  по разделам, подразделам (тыс. руб.)</vt:lpstr>
      <vt:lpstr>Информация о расходах бюджета городского округа в 2020-2021 годах  по разделам, подразделам (тыс. руб.)</vt:lpstr>
      <vt:lpstr>Информация о расходах бюджета городского округа в 2020-2021 годах  по разделам, подразделам (тыс. руб.)</vt:lpstr>
      <vt:lpstr>Информация о расходах бюджета городского округа в 2020-2021 годах  по разделам, подразделам (тыс. руб.)</vt:lpstr>
      <vt:lpstr>Информация о расходах бюджета городского округа в 2020-2021 годах  по разделам, подразделам (тыс. руб.)</vt:lpstr>
      <vt:lpstr>Информация о структуре расходов 2021 года (млн. руб.)</vt:lpstr>
      <vt:lpstr>Информация о фактических расходах  по муниципальным программам в 2021 году (тыс. руб.),  (% исполнения плановых целевых показателей)</vt:lpstr>
      <vt:lpstr>Информация о результатах 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3121</cp:revision>
  <cp:lastPrinted>2019-07-08T12:53:45Z</cp:lastPrinted>
  <dcterms:created xsi:type="dcterms:W3CDTF">2015-09-30T07:48:07Z</dcterms:created>
  <dcterms:modified xsi:type="dcterms:W3CDTF">2024-12-26T15:03:18Z</dcterms:modified>
</cp:coreProperties>
</file>